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7010400" cy="9296400"/>
  <p:embeddedFontLst>
    <p:embeddedFont>
      <p:font typeface="Libre Franklin"/>
      <p:regular r:id="rId30"/>
      <p:bold r:id="rId31"/>
      <p:italic r:id="rId32"/>
      <p:boldItalic r:id="rId33"/>
    </p:embeddedFont>
    <p:embeddedFont>
      <p:font typeface="Franklin Gothic"/>
      <p:bold r:id="rId34"/>
    </p:embeddedFont>
    <p:embeddedFont>
      <p:font typeface="Libre Franklin ExtraBold"/>
      <p:bold r:id="rId35"/>
      <p:boldItalic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101DC3-3176-4D31-BC00-69C614832180}">
  <a:tblStyle styleId="{9A101DC3-3176-4D31-BC00-69C61483218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8"/>
          </a:solidFill>
        </a:fill>
      </a:tcStyle>
    </a:wholeTbl>
    <a:band1H>
      <a:tcTxStyle/>
      <a:tcStyle>
        <a:fill>
          <a:solidFill>
            <a:srgbClr val="CACBCD"/>
          </a:solidFill>
        </a:fill>
      </a:tcStyle>
    </a:band1H>
    <a:band2H>
      <a:tcTxStyle/>
    </a:band2H>
    <a:band1V>
      <a:tcTxStyle/>
      <a:tcStyle>
        <a:fill>
          <a:solidFill>
            <a:srgbClr val="CACB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19E1C3B-D797-4F3A-AFCA-26E1EE940619}"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1BF8B4B-06B0-44E9-848D-0855F8431189}" styleName="Table_2">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6E7E8"/>
          </a:solidFill>
        </a:fill>
      </a:tcStyle>
    </a:wholeTbl>
    <a:band1H>
      <a:tcTxStyle/>
      <a:tcStyle>
        <a:fill>
          <a:solidFill>
            <a:srgbClr val="CACBCD"/>
          </a:solidFill>
        </a:fill>
      </a:tcStyle>
    </a:band1H>
    <a:band2H>
      <a:tcTxStyle/>
    </a:band2H>
    <a:band1V>
      <a:tcTxStyle/>
      <a:tcStyle>
        <a:fill>
          <a:solidFill>
            <a:srgbClr val="CACBCD"/>
          </a:solidFill>
        </a:fill>
      </a:tcStyle>
    </a:band1V>
    <a:band2V>
      <a:tcTxStyle/>
    </a:band2V>
    <a:lastCol>
      <a:tcTxStyle b="on" i="off">
        <a:font>
          <a:latin typeface="Calibri"/>
          <a:ea typeface="Calibri"/>
          <a:cs typeface="Calibri"/>
        </a:font>
        <a:srgbClr val="FFFFFF"/>
      </a:tcTxStyle>
      <a:tcStyle>
        <a:fill>
          <a:solidFill>
            <a:srgbClr val="0E2142"/>
          </a:solidFill>
        </a:fill>
      </a:tcStyle>
    </a:lastCol>
    <a:firstCol>
      <a:tcTxStyle b="on" i="off">
        <a:font>
          <a:latin typeface="Calibri"/>
          <a:ea typeface="Calibri"/>
          <a:cs typeface="Calibri"/>
        </a:font>
        <a:srgbClr val="FFFFFF"/>
      </a:tcTxStyle>
      <a:tcStyle>
        <a:fill>
          <a:solidFill>
            <a:srgbClr val="0E2142"/>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0E2142"/>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0E214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ibreFranklin-bold.fntdata"/><Relationship Id="rId30" Type="http://schemas.openxmlformats.org/officeDocument/2006/relationships/font" Target="fonts/LibreFranklin-regular.fntdata"/><Relationship Id="rId11" Type="http://schemas.openxmlformats.org/officeDocument/2006/relationships/slide" Target="slides/slide6.xml"/><Relationship Id="rId33" Type="http://schemas.openxmlformats.org/officeDocument/2006/relationships/font" Target="fonts/LibreFranklin-boldItalic.fntdata"/><Relationship Id="rId10" Type="http://schemas.openxmlformats.org/officeDocument/2006/relationships/slide" Target="slides/slide5.xml"/><Relationship Id="rId32" Type="http://schemas.openxmlformats.org/officeDocument/2006/relationships/font" Target="fonts/LibreFranklin-italic.fntdata"/><Relationship Id="rId13" Type="http://schemas.openxmlformats.org/officeDocument/2006/relationships/slide" Target="slides/slide8.xml"/><Relationship Id="rId35" Type="http://schemas.openxmlformats.org/officeDocument/2006/relationships/font" Target="fonts/LibreFranklinExtraBold-bold.fntdata"/><Relationship Id="rId12" Type="http://schemas.openxmlformats.org/officeDocument/2006/relationships/slide" Target="slides/slide7.xml"/><Relationship Id="rId34" Type="http://schemas.openxmlformats.org/officeDocument/2006/relationships/font" Target="fonts/FranklinGothic-bold.fntdata"/><Relationship Id="rId15" Type="http://schemas.openxmlformats.org/officeDocument/2006/relationships/slide" Target="slides/slide10.xml"/><Relationship Id="rId37" Type="http://schemas.openxmlformats.org/officeDocument/2006/relationships/font" Target="fonts/CenturyGothic-regular.fntdata"/><Relationship Id="rId14" Type="http://schemas.openxmlformats.org/officeDocument/2006/relationships/slide" Target="slides/slide9.xml"/><Relationship Id="rId36" Type="http://schemas.openxmlformats.org/officeDocument/2006/relationships/font" Target="fonts/LibreFranklinExtraBold-boldItalic.fntdata"/><Relationship Id="rId17" Type="http://schemas.openxmlformats.org/officeDocument/2006/relationships/slide" Target="slides/slide12.xml"/><Relationship Id="rId39" Type="http://schemas.openxmlformats.org/officeDocument/2006/relationships/font" Target="fonts/CenturyGothic-italic.fntdata"/><Relationship Id="rId16" Type="http://schemas.openxmlformats.org/officeDocument/2006/relationships/slide" Target="slides/slide11.xml"/><Relationship Id="rId38" Type="http://schemas.openxmlformats.org/officeDocument/2006/relationships/font" Target="fonts/CenturyGothic-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8" name="Google Shape;198;p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7158ba4a6b_0_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7158ba4a6b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2" name="Google Shape;282;g17158ba4a6b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7158ba4a6b_0_21: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7158ba4a6b_0_21: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2" name="Google Shape;292;g17158ba4a6b_0_21: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4c33402236_0_12: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14c33402236_0_12: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3" name="Google Shape;303;g14c33402236_0_12: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6346a6f70c_0_3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6346a6f70c_0_3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2" name="Google Shape;312;g26346a6f70c_0_3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7158ba4a6b_0_51: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7158ba4a6b_0_51: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1" name="Google Shape;321;g17158ba4a6b_0_51: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7b02fe9639_0_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7b02fe9639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1" name="Google Shape;331;g17b02fe9639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7b02fe9639_0_8: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7b02fe9639_0_8: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3" name="Google Shape;343;g17b02fe9639_0_8: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7158ba4a6b_0_59: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7158ba4a6b_0_5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3" name="Google Shape;353;g17158ba4a6b_0_5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7158ba4a6b_0_7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7158ba4a6b_0_7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6" name="Google Shape;366;g17158ba4a6b_0_7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7158ba4a6b_0_79: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7158ba4a6b_0_7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6" name="Google Shape;376;g17158ba4a6b_0_7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6" name="Google Shape;206;p1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7158ba4a6b_0_89: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7158ba4a6b_0_8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7" name="Google Shape;387;g17158ba4a6b_0_8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4c33402236_0_19: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14c33402236_0_19: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9" name="Google Shape;399;g14c33402236_0_19: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3329450db3_0_615: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3329450db3_0_615: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08" name="Google Shape;408;g13329450db3_0_615: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4c33402236_0_34: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14c33402236_0_34: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18" name="Google Shape;418;g14c33402236_0_34: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2: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3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27" name="Google Shape;427;p3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de80e77ea0_0_65: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de80e77ea0_0_65: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5" name="Google Shape;215;g2de80e77ea0_0_65: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9: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4" name="Google Shape;224;p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3" name="Google Shape;233;p1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3329450db3_0_35: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3329450db3_0_35: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3" name="Google Shape;243;g13329450db3_0_35: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4c33402236_0_5: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14c33402236_0_5: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3" name="Google Shape;253;g14c33402236_0_5: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8e8c916da2_0_0: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8e8c916da2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https://implicit.harvard.edu/implicit/takeatouchtestv2.html</a:t>
            </a:r>
            <a:endParaRPr/>
          </a:p>
        </p:txBody>
      </p:sp>
      <p:sp>
        <p:nvSpPr>
          <p:cNvPr id="262" name="Google Shape;262;g28e8c916da2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8e8c916da2_0_9:notes"/>
          <p:cNvSpPr/>
          <p:nvPr>
            <p:ph idx="2" type="sldImg"/>
          </p:nvPr>
        </p:nvSpPr>
        <p:spPr>
          <a:xfrm>
            <a:off x="1414463" y="1162050"/>
            <a:ext cx="4181400" cy="31368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8e8c916da2_0_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2" name="Google Shape;272;g28e8c916da2_0_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2.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27.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 name="Shape 13"/>
        <p:cNvGrpSpPr/>
        <p:nvPr/>
      </p:nvGrpSpPr>
      <p:grpSpPr>
        <a:xfrm>
          <a:off x="0" y="0"/>
          <a:ext cx="0" cy="0"/>
          <a:chOff x="0" y="0"/>
          <a:chExt cx="0" cy="0"/>
        </a:xfrm>
      </p:grpSpPr>
      <p:sp>
        <p:nvSpPr>
          <p:cNvPr id="14" name="Google Shape;14;p2"/>
          <p:cNvSpPr/>
          <p:nvPr/>
        </p:nvSpPr>
        <p:spPr>
          <a:xfrm>
            <a:off x="0" y="6267450"/>
            <a:ext cx="9144000" cy="590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 name="Google Shape;15;p2"/>
          <p:cNvSpPr/>
          <p:nvPr/>
        </p:nvSpPr>
        <p:spPr>
          <a:xfrm>
            <a:off x="7391400" y="0"/>
            <a:ext cx="1752600" cy="108000"/>
          </a:xfrm>
          <a:prstGeom prst="rect">
            <a:avLst/>
          </a:prstGeom>
          <a:gradFill>
            <a:gsLst>
              <a:gs pos="0">
                <a:srgbClr val="34164A">
                  <a:alpha val="80000"/>
                </a:srgbClr>
              </a:gs>
              <a:gs pos="56000">
                <a:srgbClr val="359AE2">
                  <a:alpha val="80000"/>
                </a:srgbClr>
              </a:gs>
              <a:gs pos="100000">
                <a:srgbClr val="0E2142">
                  <a:alpha val="0"/>
                </a:srgbClr>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txBox="1"/>
          <p:nvPr>
            <p:ph idx="12" type="sldNum"/>
          </p:nvPr>
        </p:nvSpPr>
        <p:spPr>
          <a:xfrm>
            <a:off x="8349173" y="6267451"/>
            <a:ext cx="336900" cy="456000"/>
          </a:xfrm>
          <a:prstGeom prst="rect">
            <a:avLst/>
          </a:prstGeom>
          <a:noFill/>
          <a:ln>
            <a:noFill/>
          </a:ln>
        </p:spPr>
        <p:txBody>
          <a:bodyPr anchorCtr="1"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2"/>
          <p:cNvSpPr txBox="1"/>
          <p:nvPr>
            <p:ph idx="1" type="body"/>
          </p:nvPr>
        </p:nvSpPr>
        <p:spPr>
          <a:xfrm>
            <a:off x="457201" y="1692275"/>
            <a:ext cx="8228100" cy="4281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2000"/>
              <a:buNone/>
              <a:defRPr/>
            </a:lvl1pPr>
            <a:lvl2pPr indent="-342900" lvl="1" marL="914400" rtl="0" algn="l">
              <a:lnSpc>
                <a:spcPct val="100000"/>
              </a:lnSpc>
              <a:spcBef>
                <a:spcPts val="800"/>
              </a:spcBef>
              <a:spcAft>
                <a:spcPts val="0"/>
              </a:spcAft>
              <a:buSzPts val="1800"/>
              <a:buChar char="•"/>
              <a:defRPr/>
            </a:lvl2pPr>
            <a:lvl3pPr indent="-309880" lvl="2" marL="1371600" rtl="0" algn="l">
              <a:lnSpc>
                <a:spcPct val="100000"/>
              </a:lnSpc>
              <a:spcBef>
                <a:spcPts val="800"/>
              </a:spcBef>
              <a:spcAft>
                <a:spcPts val="0"/>
              </a:spcAft>
              <a:buSzPts val="1280"/>
              <a:buChar char="▪"/>
              <a:defRPr/>
            </a:lvl3pPr>
            <a:lvl4pPr indent="-317500" lvl="3" marL="1828800" rtl="0" algn="l">
              <a:lnSpc>
                <a:spcPct val="100000"/>
              </a:lnSpc>
              <a:spcBef>
                <a:spcPts val="800"/>
              </a:spcBef>
              <a:spcAft>
                <a:spcPts val="0"/>
              </a:spcAft>
              <a:buSzPts val="1400"/>
              <a:buChar char="–"/>
              <a:defRPr/>
            </a:lvl4pPr>
            <a:lvl5pPr indent="-294639" lvl="4" marL="2286000" rtl="0" algn="l">
              <a:lnSpc>
                <a:spcPct val="100000"/>
              </a:lnSpc>
              <a:spcBef>
                <a:spcPts val="800"/>
              </a:spcBef>
              <a:spcAft>
                <a:spcPts val="0"/>
              </a:spcAft>
              <a:buSzPts val="1040"/>
              <a:buChar char="o"/>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 name="Google Shape;18;p2"/>
          <p:cNvSpPr/>
          <p:nvPr/>
        </p:nvSpPr>
        <p:spPr>
          <a:xfrm rot="-5400000">
            <a:off x="4169145" y="5932016"/>
            <a:ext cx="907800" cy="931200"/>
          </a:xfrm>
          <a:prstGeom prst="flowChartDelay">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2"/>
          <p:cNvSpPr txBox="1"/>
          <p:nvPr>
            <p:ph idx="11" type="ftr"/>
          </p:nvPr>
        </p:nvSpPr>
        <p:spPr>
          <a:xfrm>
            <a:off x="1143000" y="6509251"/>
            <a:ext cx="7086600" cy="228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20" name="Google Shape;20;p2"/>
          <p:cNvPicPr preferRelativeResize="0"/>
          <p:nvPr/>
        </p:nvPicPr>
        <p:blipFill rotWithShape="1">
          <a:blip r:embed="rId2">
            <a:alphaModFix/>
          </a:blip>
          <a:srcRect b="0" l="0" r="0" t="0"/>
          <a:stretch/>
        </p:blipFill>
        <p:spPr>
          <a:xfrm>
            <a:off x="4457514" y="6072600"/>
            <a:ext cx="344425" cy="336415"/>
          </a:xfrm>
          <a:prstGeom prst="rect">
            <a:avLst/>
          </a:prstGeom>
          <a:noFill/>
          <a:ln>
            <a:noFill/>
          </a:ln>
        </p:spPr>
      </p:pic>
      <p:sp>
        <p:nvSpPr>
          <p:cNvPr id="21" name="Google Shape;21;p2"/>
          <p:cNvSpPr txBox="1"/>
          <p:nvPr>
            <p:ph type="title"/>
          </p:nvPr>
        </p:nvSpPr>
        <p:spPr>
          <a:xfrm>
            <a:off x="457201" y="660402"/>
            <a:ext cx="8228100" cy="946200"/>
          </a:xfrm>
          <a:prstGeom prst="rect">
            <a:avLst/>
          </a:prstGeom>
          <a:noFill/>
          <a:ln>
            <a:noFill/>
          </a:ln>
        </p:spPr>
        <p:txBody>
          <a:bodyPr anchorCtr="0" anchor="ctr" bIns="45700" lIns="0" spcFirstLastPara="1" rIns="0" wrap="square" tIns="0">
            <a:noAutofit/>
          </a:bodyPr>
          <a:lstStyle>
            <a:lvl1pPr lvl="0" rtl="0" algn="l">
              <a:lnSpc>
                <a:spcPct val="103030"/>
              </a:lnSpc>
              <a:spcBef>
                <a:spcPts val="0"/>
              </a:spcBef>
              <a:spcAft>
                <a:spcPts val="0"/>
              </a:spcAft>
              <a:buClr>
                <a:schemeClr val="accent2"/>
              </a:buClr>
              <a:buSzPts val="3300"/>
              <a:buFont typeface="Calibri"/>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22" name="Google Shape;22;p2"/>
          <p:cNvCxnSpPr/>
          <p:nvPr/>
        </p:nvCxnSpPr>
        <p:spPr>
          <a:xfrm>
            <a:off x="5097013" y="6224028"/>
            <a:ext cx="4055400" cy="0"/>
          </a:xfrm>
          <a:prstGeom prst="straightConnector1">
            <a:avLst/>
          </a:prstGeom>
          <a:noFill/>
          <a:ln cap="flat" cmpd="sng" w="9525">
            <a:solidFill>
              <a:schemeClr val="accent2"/>
            </a:solidFill>
            <a:prstDash val="solid"/>
            <a:round/>
            <a:headEnd len="sm" w="sm" type="none"/>
            <a:tailEnd len="sm" w="sm" type="none"/>
          </a:ln>
        </p:spPr>
      </p:cxnSp>
      <p:cxnSp>
        <p:nvCxnSpPr>
          <p:cNvPr id="23" name="Google Shape;23;p2"/>
          <p:cNvCxnSpPr/>
          <p:nvPr/>
        </p:nvCxnSpPr>
        <p:spPr>
          <a:xfrm>
            <a:off x="1" y="6224028"/>
            <a:ext cx="4055400" cy="0"/>
          </a:xfrm>
          <a:prstGeom prst="straightConnector1">
            <a:avLst/>
          </a:prstGeom>
          <a:noFill/>
          <a:ln cap="flat" cmpd="sng" w="9525">
            <a:solidFill>
              <a:schemeClr val="accent2"/>
            </a:solidFill>
            <a:prstDash val="solid"/>
            <a:round/>
            <a:headEnd len="sm" w="sm" type="none"/>
            <a:tailEnd len="sm" w="sm" type="none"/>
          </a:ln>
        </p:spPr>
      </p:cxnSp>
      <p:pic>
        <p:nvPicPr>
          <p:cNvPr descr="Logo, company name&#10;&#10;Description automatically generated" id="24" name="Google Shape;24;p2"/>
          <p:cNvPicPr preferRelativeResize="0"/>
          <p:nvPr/>
        </p:nvPicPr>
        <p:blipFill rotWithShape="1">
          <a:blip r:embed="rId3">
            <a:alphaModFix/>
          </a:blip>
          <a:srcRect b="0" l="0" r="0" t="0"/>
          <a:stretch/>
        </p:blipFill>
        <p:spPr>
          <a:xfrm>
            <a:off x="7368623" y="418084"/>
            <a:ext cx="1377566" cy="547582"/>
          </a:xfrm>
          <a:prstGeom prst="rect">
            <a:avLst/>
          </a:prstGeom>
          <a:noFill/>
          <a:ln>
            <a:noFill/>
          </a:ln>
        </p:spPr>
      </p:pic>
      <p:pic>
        <p:nvPicPr>
          <p:cNvPr id="25" name="Google Shape;25;p2"/>
          <p:cNvPicPr preferRelativeResize="0"/>
          <p:nvPr/>
        </p:nvPicPr>
        <p:blipFill rotWithShape="1">
          <a:blip r:embed="rId4">
            <a:alphaModFix/>
          </a:blip>
          <a:srcRect b="0" l="0" r="0" t="0"/>
          <a:stretch/>
        </p:blipFill>
        <p:spPr>
          <a:xfrm>
            <a:off x="7437120" y="5408622"/>
            <a:ext cx="1661160" cy="51768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p:cSld name="Text and Image">
    <p:spTree>
      <p:nvGrpSpPr>
        <p:cNvPr id="96" name="Shape 96"/>
        <p:cNvGrpSpPr/>
        <p:nvPr/>
      </p:nvGrpSpPr>
      <p:grpSpPr>
        <a:xfrm>
          <a:off x="0" y="0"/>
          <a:ext cx="0" cy="0"/>
          <a:chOff x="0" y="0"/>
          <a:chExt cx="0" cy="0"/>
        </a:xfrm>
      </p:grpSpPr>
      <p:sp>
        <p:nvSpPr>
          <p:cNvPr id="97" name="Google Shape;97;p11"/>
          <p:cNvSpPr/>
          <p:nvPr/>
        </p:nvSpPr>
        <p:spPr>
          <a:xfrm>
            <a:off x="0" y="6267450"/>
            <a:ext cx="9144000" cy="590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11"/>
          <p:cNvSpPr txBox="1"/>
          <p:nvPr>
            <p:ph idx="12" type="sldNum"/>
          </p:nvPr>
        </p:nvSpPr>
        <p:spPr>
          <a:xfrm>
            <a:off x="8349173" y="6267451"/>
            <a:ext cx="336900" cy="456000"/>
          </a:xfrm>
          <a:prstGeom prst="rect">
            <a:avLst/>
          </a:prstGeom>
          <a:noFill/>
          <a:ln>
            <a:noFill/>
          </a:ln>
        </p:spPr>
        <p:txBody>
          <a:bodyPr anchorCtr="1"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11"/>
          <p:cNvSpPr/>
          <p:nvPr/>
        </p:nvSpPr>
        <p:spPr>
          <a:xfrm rot="-5400000">
            <a:off x="4169145" y="5932016"/>
            <a:ext cx="907800" cy="931200"/>
          </a:xfrm>
          <a:prstGeom prst="flowChartDelay">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 name="Google Shape;100;p11"/>
          <p:cNvSpPr txBox="1"/>
          <p:nvPr>
            <p:ph idx="11" type="ftr"/>
          </p:nvPr>
        </p:nvSpPr>
        <p:spPr>
          <a:xfrm>
            <a:off x="1143000" y="6509251"/>
            <a:ext cx="7086600" cy="228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101" name="Google Shape;101;p11"/>
          <p:cNvPicPr preferRelativeResize="0"/>
          <p:nvPr/>
        </p:nvPicPr>
        <p:blipFill rotWithShape="1">
          <a:blip r:embed="rId2">
            <a:alphaModFix/>
          </a:blip>
          <a:srcRect b="0" l="0" r="0" t="0"/>
          <a:stretch/>
        </p:blipFill>
        <p:spPr>
          <a:xfrm>
            <a:off x="4457514" y="6072600"/>
            <a:ext cx="344425" cy="336415"/>
          </a:xfrm>
          <a:prstGeom prst="rect">
            <a:avLst/>
          </a:prstGeom>
          <a:noFill/>
          <a:ln>
            <a:noFill/>
          </a:ln>
        </p:spPr>
      </p:pic>
      <p:cxnSp>
        <p:nvCxnSpPr>
          <p:cNvPr id="102" name="Google Shape;102;p11"/>
          <p:cNvCxnSpPr/>
          <p:nvPr/>
        </p:nvCxnSpPr>
        <p:spPr>
          <a:xfrm>
            <a:off x="5097013" y="6224028"/>
            <a:ext cx="4055400" cy="0"/>
          </a:xfrm>
          <a:prstGeom prst="straightConnector1">
            <a:avLst/>
          </a:prstGeom>
          <a:noFill/>
          <a:ln cap="flat" cmpd="sng" w="9525">
            <a:solidFill>
              <a:schemeClr val="accent2"/>
            </a:solidFill>
            <a:prstDash val="solid"/>
            <a:round/>
            <a:headEnd len="sm" w="sm" type="none"/>
            <a:tailEnd len="sm" w="sm" type="none"/>
          </a:ln>
        </p:spPr>
      </p:cxnSp>
      <p:cxnSp>
        <p:nvCxnSpPr>
          <p:cNvPr id="103" name="Google Shape;103;p11"/>
          <p:cNvCxnSpPr/>
          <p:nvPr/>
        </p:nvCxnSpPr>
        <p:spPr>
          <a:xfrm>
            <a:off x="1" y="6224028"/>
            <a:ext cx="4055400" cy="0"/>
          </a:xfrm>
          <a:prstGeom prst="straightConnector1">
            <a:avLst/>
          </a:prstGeom>
          <a:noFill/>
          <a:ln cap="flat" cmpd="sng" w="9525">
            <a:solidFill>
              <a:schemeClr val="accent2"/>
            </a:solidFill>
            <a:prstDash val="solid"/>
            <a:round/>
            <a:headEnd len="sm" w="sm" type="none"/>
            <a:tailEnd len="sm" w="sm" type="none"/>
          </a:ln>
        </p:spPr>
      </p:cxnSp>
      <p:sp>
        <p:nvSpPr>
          <p:cNvPr id="104" name="Google Shape;104;p11"/>
          <p:cNvSpPr txBox="1"/>
          <p:nvPr>
            <p:ph idx="1" type="body"/>
          </p:nvPr>
        </p:nvSpPr>
        <p:spPr>
          <a:xfrm>
            <a:off x="457201" y="1692275"/>
            <a:ext cx="5867400" cy="4281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800"/>
              <a:buNone/>
              <a:defRPr/>
            </a:lvl1pPr>
            <a:lvl2pPr indent="-342900" lvl="1" marL="914400" rtl="0" algn="l">
              <a:lnSpc>
                <a:spcPct val="100000"/>
              </a:lnSpc>
              <a:spcBef>
                <a:spcPts val="800"/>
              </a:spcBef>
              <a:spcAft>
                <a:spcPts val="0"/>
              </a:spcAft>
              <a:buSzPts val="1800"/>
              <a:buChar char="•"/>
              <a:defRPr/>
            </a:lvl2pPr>
            <a:lvl3pPr indent="-320039" lvl="2" marL="1371600" rtl="0" algn="l">
              <a:lnSpc>
                <a:spcPct val="100000"/>
              </a:lnSpc>
              <a:spcBef>
                <a:spcPts val="800"/>
              </a:spcBef>
              <a:spcAft>
                <a:spcPts val="0"/>
              </a:spcAft>
              <a:buSzPts val="1440"/>
              <a:buChar char="▪"/>
              <a:defRPr/>
            </a:lvl3pPr>
            <a:lvl4pPr indent="-342900" lvl="3" marL="1828800" rtl="0" algn="l">
              <a:lnSpc>
                <a:spcPct val="100000"/>
              </a:lnSpc>
              <a:spcBef>
                <a:spcPts val="800"/>
              </a:spcBef>
              <a:spcAft>
                <a:spcPts val="0"/>
              </a:spcAft>
              <a:buSzPts val="1800"/>
              <a:buChar char="–"/>
              <a:defRPr/>
            </a:lvl4pPr>
            <a:lvl5pPr indent="-320039" lvl="4" marL="2286000" rtl="0" algn="l">
              <a:lnSpc>
                <a:spcPct val="100000"/>
              </a:lnSpc>
              <a:spcBef>
                <a:spcPts val="800"/>
              </a:spcBef>
              <a:spcAft>
                <a:spcPts val="0"/>
              </a:spcAft>
              <a:buSzPts val="1440"/>
              <a:buChar char="o"/>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5" name="Google Shape;105;p11"/>
          <p:cNvSpPr txBox="1"/>
          <p:nvPr>
            <p:ph type="title"/>
          </p:nvPr>
        </p:nvSpPr>
        <p:spPr>
          <a:xfrm>
            <a:off x="457201" y="660402"/>
            <a:ext cx="8228100" cy="946200"/>
          </a:xfrm>
          <a:prstGeom prst="rect">
            <a:avLst/>
          </a:prstGeom>
          <a:noFill/>
          <a:ln>
            <a:noFill/>
          </a:ln>
        </p:spPr>
        <p:txBody>
          <a:bodyPr anchorCtr="0" anchor="b" bIns="45700" lIns="0" spcFirstLastPara="1" rIns="0" wrap="square" tIns="0">
            <a:noAutofit/>
          </a:bodyPr>
          <a:lstStyle>
            <a:lvl1pPr lvl="0" rtl="0" algn="l">
              <a:lnSpc>
                <a:spcPct val="188888"/>
              </a:lnSpc>
              <a:spcBef>
                <a:spcPts val="0"/>
              </a:spcBef>
              <a:spcAft>
                <a:spcPts val="0"/>
              </a:spcAft>
              <a:buClr>
                <a:schemeClr val="accent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 name="Google Shape;106;p11"/>
          <p:cNvSpPr/>
          <p:nvPr/>
        </p:nvSpPr>
        <p:spPr>
          <a:xfrm>
            <a:off x="7391400" y="0"/>
            <a:ext cx="1752600" cy="108000"/>
          </a:xfrm>
          <a:prstGeom prst="rect">
            <a:avLst/>
          </a:prstGeom>
          <a:gradFill>
            <a:gsLst>
              <a:gs pos="0">
                <a:srgbClr val="34164A">
                  <a:alpha val="80000"/>
                </a:srgbClr>
              </a:gs>
              <a:gs pos="56000">
                <a:srgbClr val="359AE2">
                  <a:alpha val="80000"/>
                </a:srgbClr>
              </a:gs>
              <a:gs pos="100000">
                <a:srgbClr val="0E2142">
                  <a:alpha val="0"/>
                </a:srgbClr>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 name="Google Shape;107;p11"/>
          <p:cNvSpPr/>
          <p:nvPr>
            <p:ph idx="2" type="pic"/>
          </p:nvPr>
        </p:nvSpPr>
        <p:spPr>
          <a:xfrm flipH="1">
            <a:off x="6588295" y="2286000"/>
            <a:ext cx="2555700" cy="3124200"/>
          </a:xfrm>
          <a:prstGeom prst="flowChartDelay">
            <a:avLst/>
          </a:prstGeom>
          <a:noFill/>
          <a:ln>
            <a:noFill/>
          </a:ln>
          <a:effectLst>
            <a:outerShdw blurRad="50800" rotWithShape="0" algn="tr" dir="8100000" dist="38100">
              <a:srgbClr val="000000">
                <a:alpha val="40000"/>
              </a:srgbClr>
            </a:outerShdw>
          </a:effectLst>
        </p:spPr>
      </p:sp>
      <p:pic>
        <p:nvPicPr>
          <p:cNvPr descr="Logo, company name&#10;&#10;Description automatically generated" id="108" name="Google Shape;108;p11"/>
          <p:cNvPicPr preferRelativeResize="0"/>
          <p:nvPr/>
        </p:nvPicPr>
        <p:blipFill rotWithShape="1">
          <a:blip r:embed="rId3">
            <a:alphaModFix/>
          </a:blip>
          <a:srcRect b="0" l="0" r="0" t="0"/>
          <a:stretch/>
        </p:blipFill>
        <p:spPr>
          <a:xfrm>
            <a:off x="7368623" y="418084"/>
            <a:ext cx="1377566" cy="547582"/>
          </a:xfrm>
          <a:prstGeom prst="rect">
            <a:avLst/>
          </a:prstGeom>
          <a:noFill/>
          <a:ln>
            <a:noFill/>
          </a:ln>
        </p:spPr>
      </p:pic>
      <p:pic>
        <p:nvPicPr>
          <p:cNvPr id="109" name="Google Shape;109;p11"/>
          <p:cNvPicPr preferRelativeResize="0"/>
          <p:nvPr/>
        </p:nvPicPr>
        <p:blipFill rotWithShape="1">
          <a:blip r:embed="rId4">
            <a:alphaModFix/>
          </a:blip>
          <a:srcRect b="0" l="0" r="0" t="0"/>
          <a:stretch/>
        </p:blipFill>
        <p:spPr>
          <a:xfrm>
            <a:off x="7482835" y="5548629"/>
            <a:ext cx="1661160" cy="51768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p:cSld name="Three images">
    <p:spTree>
      <p:nvGrpSpPr>
        <p:cNvPr id="110" name="Shape 110"/>
        <p:cNvGrpSpPr/>
        <p:nvPr/>
      </p:nvGrpSpPr>
      <p:grpSpPr>
        <a:xfrm>
          <a:off x="0" y="0"/>
          <a:ext cx="0" cy="0"/>
          <a:chOff x="0" y="0"/>
          <a:chExt cx="0" cy="0"/>
        </a:xfrm>
      </p:grpSpPr>
      <p:sp>
        <p:nvSpPr>
          <p:cNvPr id="111" name="Google Shape;111;p12"/>
          <p:cNvSpPr/>
          <p:nvPr/>
        </p:nvSpPr>
        <p:spPr>
          <a:xfrm>
            <a:off x="0" y="6267450"/>
            <a:ext cx="9144000" cy="590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12"/>
          <p:cNvSpPr txBox="1"/>
          <p:nvPr>
            <p:ph idx="12" type="sldNum"/>
          </p:nvPr>
        </p:nvSpPr>
        <p:spPr>
          <a:xfrm>
            <a:off x="8349173" y="6267451"/>
            <a:ext cx="336900" cy="456000"/>
          </a:xfrm>
          <a:prstGeom prst="rect">
            <a:avLst/>
          </a:prstGeom>
          <a:noFill/>
          <a:ln>
            <a:noFill/>
          </a:ln>
        </p:spPr>
        <p:txBody>
          <a:bodyPr anchorCtr="1"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12"/>
          <p:cNvSpPr/>
          <p:nvPr/>
        </p:nvSpPr>
        <p:spPr>
          <a:xfrm rot="-5400000">
            <a:off x="4169145" y="5932016"/>
            <a:ext cx="907800" cy="931200"/>
          </a:xfrm>
          <a:prstGeom prst="flowChartDelay">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 name="Google Shape;114;p12"/>
          <p:cNvSpPr txBox="1"/>
          <p:nvPr>
            <p:ph idx="11" type="ftr"/>
          </p:nvPr>
        </p:nvSpPr>
        <p:spPr>
          <a:xfrm>
            <a:off x="1143000" y="6509251"/>
            <a:ext cx="7086600" cy="228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115" name="Google Shape;115;p12"/>
          <p:cNvPicPr preferRelativeResize="0"/>
          <p:nvPr/>
        </p:nvPicPr>
        <p:blipFill rotWithShape="1">
          <a:blip r:embed="rId2">
            <a:alphaModFix/>
          </a:blip>
          <a:srcRect b="0" l="0" r="0" t="0"/>
          <a:stretch/>
        </p:blipFill>
        <p:spPr>
          <a:xfrm>
            <a:off x="4457514" y="6072600"/>
            <a:ext cx="344425" cy="336415"/>
          </a:xfrm>
          <a:prstGeom prst="rect">
            <a:avLst/>
          </a:prstGeom>
          <a:noFill/>
          <a:ln>
            <a:noFill/>
          </a:ln>
        </p:spPr>
      </p:pic>
      <p:sp>
        <p:nvSpPr>
          <p:cNvPr id="116" name="Google Shape;116;p12"/>
          <p:cNvSpPr txBox="1"/>
          <p:nvPr>
            <p:ph idx="1" type="body"/>
          </p:nvPr>
        </p:nvSpPr>
        <p:spPr>
          <a:xfrm>
            <a:off x="457200" y="1692275"/>
            <a:ext cx="6172200" cy="4281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800"/>
              <a:buNone/>
              <a:defRPr/>
            </a:lvl1pPr>
            <a:lvl2pPr indent="-342900" lvl="1" marL="914400" rtl="0" algn="l">
              <a:lnSpc>
                <a:spcPct val="100000"/>
              </a:lnSpc>
              <a:spcBef>
                <a:spcPts val="800"/>
              </a:spcBef>
              <a:spcAft>
                <a:spcPts val="0"/>
              </a:spcAft>
              <a:buSzPts val="1800"/>
              <a:buChar char="•"/>
              <a:defRPr/>
            </a:lvl2pPr>
            <a:lvl3pPr indent="-320039" lvl="2" marL="1371600" rtl="0" algn="l">
              <a:lnSpc>
                <a:spcPct val="100000"/>
              </a:lnSpc>
              <a:spcBef>
                <a:spcPts val="800"/>
              </a:spcBef>
              <a:spcAft>
                <a:spcPts val="0"/>
              </a:spcAft>
              <a:buSzPts val="1440"/>
              <a:buChar char="▪"/>
              <a:defRPr/>
            </a:lvl3pPr>
            <a:lvl4pPr indent="-342900" lvl="3" marL="1828800" rtl="0" algn="l">
              <a:lnSpc>
                <a:spcPct val="100000"/>
              </a:lnSpc>
              <a:spcBef>
                <a:spcPts val="800"/>
              </a:spcBef>
              <a:spcAft>
                <a:spcPts val="0"/>
              </a:spcAft>
              <a:buSzPts val="1800"/>
              <a:buChar char="–"/>
              <a:defRPr/>
            </a:lvl4pPr>
            <a:lvl5pPr indent="-320039" lvl="4" marL="2286000" rtl="0" algn="l">
              <a:lnSpc>
                <a:spcPct val="100000"/>
              </a:lnSpc>
              <a:spcBef>
                <a:spcPts val="800"/>
              </a:spcBef>
              <a:spcAft>
                <a:spcPts val="0"/>
              </a:spcAft>
              <a:buSzPts val="1440"/>
              <a:buChar char="o"/>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7" name="Google Shape;117;p12"/>
          <p:cNvSpPr txBox="1"/>
          <p:nvPr>
            <p:ph type="title"/>
          </p:nvPr>
        </p:nvSpPr>
        <p:spPr>
          <a:xfrm>
            <a:off x="457201" y="660402"/>
            <a:ext cx="8228100" cy="946200"/>
          </a:xfrm>
          <a:prstGeom prst="rect">
            <a:avLst/>
          </a:prstGeom>
          <a:noFill/>
          <a:ln>
            <a:noFill/>
          </a:ln>
        </p:spPr>
        <p:txBody>
          <a:bodyPr anchorCtr="0" anchor="b" bIns="45700" lIns="0" spcFirstLastPara="1" rIns="0" wrap="square" tIns="0">
            <a:noAutofit/>
          </a:bodyPr>
          <a:lstStyle>
            <a:lvl1pPr lvl="0" rtl="0" algn="l">
              <a:lnSpc>
                <a:spcPct val="188888"/>
              </a:lnSpc>
              <a:spcBef>
                <a:spcPts val="0"/>
              </a:spcBef>
              <a:spcAft>
                <a:spcPts val="0"/>
              </a:spcAft>
              <a:buClr>
                <a:schemeClr val="accent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 name="Google Shape;118;p12"/>
          <p:cNvSpPr/>
          <p:nvPr/>
        </p:nvSpPr>
        <p:spPr>
          <a:xfrm>
            <a:off x="7391400" y="0"/>
            <a:ext cx="1752600" cy="108000"/>
          </a:xfrm>
          <a:prstGeom prst="rect">
            <a:avLst/>
          </a:prstGeom>
          <a:gradFill>
            <a:gsLst>
              <a:gs pos="0">
                <a:srgbClr val="34164A">
                  <a:alpha val="80000"/>
                </a:srgbClr>
              </a:gs>
              <a:gs pos="56000">
                <a:srgbClr val="359AE2">
                  <a:alpha val="80000"/>
                </a:srgbClr>
              </a:gs>
              <a:gs pos="100000">
                <a:srgbClr val="0E2142">
                  <a:alpha val="0"/>
                </a:srgbClr>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 name="Google Shape;119;p12"/>
          <p:cNvSpPr/>
          <p:nvPr>
            <p:ph idx="2" type="pic"/>
          </p:nvPr>
        </p:nvSpPr>
        <p:spPr>
          <a:xfrm flipH="1">
            <a:off x="6857992" y="1676400"/>
            <a:ext cx="2286000" cy="2057400"/>
          </a:xfrm>
          <a:prstGeom prst="flowChartDelay">
            <a:avLst/>
          </a:prstGeom>
          <a:noFill/>
          <a:ln>
            <a:noFill/>
          </a:ln>
          <a:effectLst>
            <a:outerShdw blurRad="50800" rotWithShape="0" algn="tr" dir="8100000" dist="38100">
              <a:srgbClr val="000000">
                <a:alpha val="40000"/>
              </a:srgbClr>
            </a:outerShdw>
          </a:effectLst>
        </p:spPr>
      </p:sp>
      <p:sp>
        <p:nvSpPr>
          <p:cNvPr id="120" name="Google Shape;120;p12"/>
          <p:cNvSpPr/>
          <p:nvPr>
            <p:ph idx="3" type="pic"/>
          </p:nvPr>
        </p:nvSpPr>
        <p:spPr>
          <a:xfrm flipH="1">
            <a:off x="6857992" y="3916363"/>
            <a:ext cx="2286000" cy="2057400"/>
          </a:xfrm>
          <a:prstGeom prst="flowChartDelay">
            <a:avLst/>
          </a:prstGeom>
          <a:noFill/>
          <a:ln>
            <a:noFill/>
          </a:ln>
          <a:effectLst>
            <a:outerShdw blurRad="50800" rotWithShape="0" algn="tr" dir="8100000" dist="38100">
              <a:srgbClr val="000000">
                <a:alpha val="40000"/>
              </a:srgbClr>
            </a:outerShdw>
          </a:effectLst>
        </p:spPr>
      </p:sp>
      <p:cxnSp>
        <p:nvCxnSpPr>
          <p:cNvPr id="121" name="Google Shape;121;p12"/>
          <p:cNvCxnSpPr/>
          <p:nvPr/>
        </p:nvCxnSpPr>
        <p:spPr>
          <a:xfrm>
            <a:off x="5097013" y="6224028"/>
            <a:ext cx="4055400" cy="0"/>
          </a:xfrm>
          <a:prstGeom prst="straightConnector1">
            <a:avLst/>
          </a:prstGeom>
          <a:noFill/>
          <a:ln cap="flat" cmpd="sng" w="9525">
            <a:solidFill>
              <a:schemeClr val="accent2"/>
            </a:solidFill>
            <a:prstDash val="solid"/>
            <a:round/>
            <a:headEnd len="sm" w="sm" type="none"/>
            <a:tailEnd len="sm" w="sm" type="none"/>
          </a:ln>
        </p:spPr>
      </p:cxnSp>
      <p:cxnSp>
        <p:nvCxnSpPr>
          <p:cNvPr id="122" name="Google Shape;122;p12"/>
          <p:cNvCxnSpPr/>
          <p:nvPr/>
        </p:nvCxnSpPr>
        <p:spPr>
          <a:xfrm>
            <a:off x="1" y="6224028"/>
            <a:ext cx="4055400" cy="0"/>
          </a:xfrm>
          <a:prstGeom prst="straightConnector1">
            <a:avLst/>
          </a:prstGeom>
          <a:noFill/>
          <a:ln cap="flat" cmpd="sng" w="9525">
            <a:solidFill>
              <a:schemeClr val="accent2"/>
            </a:solidFill>
            <a:prstDash val="solid"/>
            <a:round/>
            <a:headEnd len="sm" w="sm" type="none"/>
            <a:tailEnd len="sm" w="sm" type="none"/>
          </a:ln>
        </p:spPr>
      </p:cxnSp>
      <p:pic>
        <p:nvPicPr>
          <p:cNvPr descr="Logo, company name&#10;&#10;Description automatically generated" id="123" name="Google Shape;123;p12"/>
          <p:cNvPicPr preferRelativeResize="0"/>
          <p:nvPr/>
        </p:nvPicPr>
        <p:blipFill rotWithShape="1">
          <a:blip r:embed="rId3">
            <a:alphaModFix/>
          </a:blip>
          <a:srcRect b="0" l="0" r="0" t="0"/>
          <a:stretch/>
        </p:blipFill>
        <p:spPr>
          <a:xfrm>
            <a:off x="7368623" y="418084"/>
            <a:ext cx="1377566" cy="54758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4" name="Shape 124"/>
        <p:cNvGrpSpPr/>
        <p:nvPr/>
      </p:nvGrpSpPr>
      <p:grpSpPr>
        <a:xfrm>
          <a:off x="0" y="0"/>
          <a:ext cx="0" cy="0"/>
          <a:chOff x="0" y="0"/>
          <a:chExt cx="0" cy="0"/>
        </a:xfrm>
      </p:grpSpPr>
      <p:sp>
        <p:nvSpPr>
          <p:cNvPr id="125" name="Google Shape;125;p13"/>
          <p:cNvSpPr/>
          <p:nvPr/>
        </p:nvSpPr>
        <p:spPr>
          <a:xfrm>
            <a:off x="0" y="6267450"/>
            <a:ext cx="9144000" cy="590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 name="Google Shape;126;p13"/>
          <p:cNvSpPr/>
          <p:nvPr/>
        </p:nvSpPr>
        <p:spPr>
          <a:xfrm>
            <a:off x="7391400" y="0"/>
            <a:ext cx="1752600" cy="108000"/>
          </a:xfrm>
          <a:prstGeom prst="rect">
            <a:avLst/>
          </a:prstGeom>
          <a:gradFill>
            <a:gsLst>
              <a:gs pos="0">
                <a:srgbClr val="34164A">
                  <a:alpha val="80000"/>
                </a:srgbClr>
              </a:gs>
              <a:gs pos="56000">
                <a:srgbClr val="359AE2">
                  <a:alpha val="80000"/>
                </a:srgbClr>
              </a:gs>
              <a:gs pos="100000">
                <a:srgbClr val="0E2142">
                  <a:alpha val="0"/>
                </a:srgbClr>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 name="Google Shape;127;p13"/>
          <p:cNvSpPr txBox="1"/>
          <p:nvPr>
            <p:ph idx="12" type="sldNum"/>
          </p:nvPr>
        </p:nvSpPr>
        <p:spPr>
          <a:xfrm>
            <a:off x="8349173" y="6267451"/>
            <a:ext cx="336900" cy="456000"/>
          </a:xfrm>
          <a:prstGeom prst="rect">
            <a:avLst/>
          </a:prstGeom>
          <a:noFill/>
          <a:ln>
            <a:noFill/>
          </a:ln>
        </p:spPr>
        <p:txBody>
          <a:bodyPr anchorCtr="1"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8" name="Google Shape;128;p13"/>
          <p:cNvSpPr/>
          <p:nvPr/>
        </p:nvSpPr>
        <p:spPr>
          <a:xfrm rot="-5400000">
            <a:off x="4169145" y="5932016"/>
            <a:ext cx="907800" cy="931200"/>
          </a:xfrm>
          <a:prstGeom prst="flowChartDelay">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 name="Google Shape;129;p13"/>
          <p:cNvSpPr txBox="1"/>
          <p:nvPr>
            <p:ph idx="11" type="ftr"/>
          </p:nvPr>
        </p:nvSpPr>
        <p:spPr>
          <a:xfrm>
            <a:off x="1143000" y="6509251"/>
            <a:ext cx="7086600" cy="228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130" name="Google Shape;130;p13"/>
          <p:cNvPicPr preferRelativeResize="0"/>
          <p:nvPr/>
        </p:nvPicPr>
        <p:blipFill rotWithShape="1">
          <a:blip r:embed="rId2">
            <a:alphaModFix/>
          </a:blip>
          <a:srcRect b="0" l="0" r="0" t="0"/>
          <a:stretch/>
        </p:blipFill>
        <p:spPr>
          <a:xfrm>
            <a:off x="4457514" y="6072600"/>
            <a:ext cx="344425" cy="336415"/>
          </a:xfrm>
          <a:prstGeom prst="rect">
            <a:avLst/>
          </a:prstGeom>
          <a:noFill/>
          <a:ln>
            <a:noFill/>
          </a:ln>
        </p:spPr>
      </p:pic>
      <p:sp>
        <p:nvSpPr>
          <p:cNvPr id="131" name="Google Shape;131;p13"/>
          <p:cNvSpPr txBox="1"/>
          <p:nvPr>
            <p:ph type="title"/>
          </p:nvPr>
        </p:nvSpPr>
        <p:spPr>
          <a:xfrm>
            <a:off x="457201" y="660402"/>
            <a:ext cx="8228100" cy="946200"/>
          </a:xfrm>
          <a:prstGeom prst="rect">
            <a:avLst/>
          </a:prstGeom>
          <a:noFill/>
          <a:ln>
            <a:noFill/>
          </a:ln>
        </p:spPr>
        <p:txBody>
          <a:bodyPr anchorCtr="0" anchor="b" bIns="45700" lIns="0" spcFirstLastPara="1" rIns="0" wrap="square" tIns="0">
            <a:noAutofit/>
          </a:bodyPr>
          <a:lstStyle>
            <a:lvl1pPr lvl="0" rtl="0" algn="l">
              <a:lnSpc>
                <a:spcPct val="188888"/>
              </a:lnSpc>
              <a:spcBef>
                <a:spcPts val="0"/>
              </a:spcBef>
              <a:spcAft>
                <a:spcPts val="0"/>
              </a:spcAft>
              <a:buClr>
                <a:schemeClr val="accent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32" name="Google Shape;132;p13"/>
          <p:cNvCxnSpPr/>
          <p:nvPr/>
        </p:nvCxnSpPr>
        <p:spPr>
          <a:xfrm>
            <a:off x="5097013" y="6224028"/>
            <a:ext cx="4055400" cy="0"/>
          </a:xfrm>
          <a:prstGeom prst="straightConnector1">
            <a:avLst/>
          </a:prstGeom>
          <a:noFill/>
          <a:ln cap="flat" cmpd="sng" w="9525">
            <a:solidFill>
              <a:schemeClr val="accent2"/>
            </a:solidFill>
            <a:prstDash val="solid"/>
            <a:round/>
            <a:headEnd len="sm" w="sm" type="none"/>
            <a:tailEnd len="sm" w="sm" type="none"/>
          </a:ln>
        </p:spPr>
      </p:cxnSp>
      <p:cxnSp>
        <p:nvCxnSpPr>
          <p:cNvPr id="133" name="Google Shape;133;p13"/>
          <p:cNvCxnSpPr/>
          <p:nvPr/>
        </p:nvCxnSpPr>
        <p:spPr>
          <a:xfrm>
            <a:off x="1" y="6224028"/>
            <a:ext cx="4055400" cy="0"/>
          </a:xfrm>
          <a:prstGeom prst="straightConnector1">
            <a:avLst/>
          </a:prstGeom>
          <a:noFill/>
          <a:ln cap="flat" cmpd="sng" w="9525">
            <a:solidFill>
              <a:schemeClr val="accent2"/>
            </a:solidFill>
            <a:prstDash val="solid"/>
            <a:round/>
            <a:headEnd len="sm" w="sm" type="none"/>
            <a:tailEnd len="sm" w="sm" type="none"/>
          </a:ln>
        </p:spPr>
      </p:cxnSp>
      <p:pic>
        <p:nvPicPr>
          <p:cNvPr descr="Logo, company name&#10;&#10;Description automatically generated" id="134" name="Google Shape;134;p13"/>
          <p:cNvPicPr preferRelativeResize="0"/>
          <p:nvPr/>
        </p:nvPicPr>
        <p:blipFill rotWithShape="1">
          <a:blip r:embed="rId3">
            <a:alphaModFix/>
          </a:blip>
          <a:srcRect b="0" l="0" r="0" t="0"/>
          <a:stretch/>
        </p:blipFill>
        <p:spPr>
          <a:xfrm>
            <a:off x="7368623" y="418084"/>
            <a:ext cx="1377566" cy="54758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icture">
  <p:cSld name="Full Picture">
    <p:spTree>
      <p:nvGrpSpPr>
        <p:cNvPr id="135" name="Shape 135"/>
        <p:cNvGrpSpPr/>
        <p:nvPr/>
      </p:nvGrpSpPr>
      <p:grpSpPr>
        <a:xfrm>
          <a:off x="0" y="0"/>
          <a:ext cx="0" cy="0"/>
          <a:chOff x="0" y="0"/>
          <a:chExt cx="0" cy="0"/>
        </a:xfrm>
      </p:grpSpPr>
      <p:sp>
        <p:nvSpPr>
          <p:cNvPr id="136" name="Google Shape;136;p14"/>
          <p:cNvSpPr/>
          <p:nvPr>
            <p:ph idx="2" type="pic"/>
          </p:nvPr>
        </p:nvSpPr>
        <p:spPr>
          <a:xfrm>
            <a:off x="457200" y="1676400"/>
            <a:ext cx="8228700" cy="4114800"/>
          </a:xfrm>
          <a:prstGeom prst="roundRect">
            <a:avLst>
              <a:gd fmla="val 3319" name="adj"/>
            </a:avLst>
          </a:prstGeom>
          <a:solidFill>
            <a:schemeClr val="accent2"/>
          </a:solidFill>
          <a:ln>
            <a:noFill/>
          </a:ln>
        </p:spPr>
      </p:sp>
      <p:sp>
        <p:nvSpPr>
          <p:cNvPr id="137" name="Google Shape;137;p14"/>
          <p:cNvSpPr/>
          <p:nvPr/>
        </p:nvSpPr>
        <p:spPr>
          <a:xfrm>
            <a:off x="7391400" y="0"/>
            <a:ext cx="1752600" cy="108000"/>
          </a:xfrm>
          <a:prstGeom prst="rect">
            <a:avLst/>
          </a:prstGeom>
          <a:gradFill>
            <a:gsLst>
              <a:gs pos="0">
                <a:srgbClr val="34164A">
                  <a:alpha val="80000"/>
                </a:srgbClr>
              </a:gs>
              <a:gs pos="56000">
                <a:srgbClr val="359AE2">
                  <a:alpha val="80000"/>
                </a:srgbClr>
              </a:gs>
              <a:gs pos="100000">
                <a:srgbClr val="0E2142">
                  <a:alpha val="0"/>
                </a:srgbClr>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 name="Google Shape;138;p14"/>
          <p:cNvSpPr/>
          <p:nvPr/>
        </p:nvSpPr>
        <p:spPr>
          <a:xfrm>
            <a:off x="0" y="6267450"/>
            <a:ext cx="9144000" cy="590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 name="Google Shape;139;p14"/>
          <p:cNvSpPr txBox="1"/>
          <p:nvPr>
            <p:ph idx="12" type="sldNum"/>
          </p:nvPr>
        </p:nvSpPr>
        <p:spPr>
          <a:xfrm>
            <a:off x="8349173" y="6267451"/>
            <a:ext cx="336900" cy="456000"/>
          </a:xfrm>
          <a:prstGeom prst="rect">
            <a:avLst/>
          </a:prstGeom>
          <a:noFill/>
          <a:ln>
            <a:noFill/>
          </a:ln>
        </p:spPr>
        <p:txBody>
          <a:bodyPr anchorCtr="1"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14"/>
          <p:cNvSpPr/>
          <p:nvPr/>
        </p:nvSpPr>
        <p:spPr>
          <a:xfrm rot="-5400000">
            <a:off x="4169145" y="5932016"/>
            <a:ext cx="907800" cy="931200"/>
          </a:xfrm>
          <a:prstGeom prst="flowChartDelay">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 name="Google Shape;141;p14"/>
          <p:cNvSpPr txBox="1"/>
          <p:nvPr>
            <p:ph idx="11" type="ftr"/>
          </p:nvPr>
        </p:nvSpPr>
        <p:spPr>
          <a:xfrm>
            <a:off x="1143000" y="6509251"/>
            <a:ext cx="7086600" cy="228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142" name="Google Shape;142;p14"/>
          <p:cNvPicPr preferRelativeResize="0"/>
          <p:nvPr/>
        </p:nvPicPr>
        <p:blipFill rotWithShape="1">
          <a:blip r:embed="rId2">
            <a:alphaModFix/>
          </a:blip>
          <a:srcRect b="0" l="0" r="0" t="0"/>
          <a:stretch/>
        </p:blipFill>
        <p:spPr>
          <a:xfrm>
            <a:off x="4457514" y="6072600"/>
            <a:ext cx="344425" cy="336415"/>
          </a:xfrm>
          <a:prstGeom prst="rect">
            <a:avLst/>
          </a:prstGeom>
          <a:noFill/>
          <a:ln>
            <a:noFill/>
          </a:ln>
        </p:spPr>
      </p:pic>
      <p:sp>
        <p:nvSpPr>
          <p:cNvPr id="143" name="Google Shape;143;p14"/>
          <p:cNvSpPr txBox="1"/>
          <p:nvPr>
            <p:ph type="title"/>
          </p:nvPr>
        </p:nvSpPr>
        <p:spPr>
          <a:xfrm>
            <a:off x="457201" y="660402"/>
            <a:ext cx="8228100" cy="946200"/>
          </a:xfrm>
          <a:prstGeom prst="rect">
            <a:avLst/>
          </a:prstGeom>
          <a:noFill/>
          <a:ln>
            <a:noFill/>
          </a:ln>
        </p:spPr>
        <p:txBody>
          <a:bodyPr anchorCtr="0" anchor="b" bIns="45700" lIns="0" spcFirstLastPara="1" rIns="0" wrap="square" tIns="0">
            <a:noAutofit/>
          </a:bodyPr>
          <a:lstStyle>
            <a:lvl1pPr lvl="0" rtl="0" algn="l">
              <a:lnSpc>
                <a:spcPct val="188888"/>
              </a:lnSpc>
              <a:spcBef>
                <a:spcPts val="0"/>
              </a:spcBef>
              <a:spcAft>
                <a:spcPts val="0"/>
              </a:spcAft>
              <a:buClr>
                <a:schemeClr val="accent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44" name="Google Shape;144;p14"/>
          <p:cNvCxnSpPr/>
          <p:nvPr/>
        </p:nvCxnSpPr>
        <p:spPr>
          <a:xfrm>
            <a:off x="5097013" y="6224028"/>
            <a:ext cx="4055400" cy="0"/>
          </a:xfrm>
          <a:prstGeom prst="straightConnector1">
            <a:avLst/>
          </a:prstGeom>
          <a:noFill/>
          <a:ln cap="flat" cmpd="sng" w="9525">
            <a:solidFill>
              <a:schemeClr val="accent2"/>
            </a:solidFill>
            <a:prstDash val="solid"/>
            <a:round/>
            <a:headEnd len="sm" w="sm" type="none"/>
            <a:tailEnd len="sm" w="sm" type="none"/>
          </a:ln>
        </p:spPr>
      </p:cxnSp>
      <p:cxnSp>
        <p:nvCxnSpPr>
          <p:cNvPr id="145" name="Google Shape;145;p14"/>
          <p:cNvCxnSpPr/>
          <p:nvPr/>
        </p:nvCxnSpPr>
        <p:spPr>
          <a:xfrm>
            <a:off x="1" y="6224028"/>
            <a:ext cx="4055400" cy="0"/>
          </a:xfrm>
          <a:prstGeom prst="straightConnector1">
            <a:avLst/>
          </a:prstGeom>
          <a:noFill/>
          <a:ln cap="flat" cmpd="sng" w="9525">
            <a:solidFill>
              <a:schemeClr val="accent2"/>
            </a:solidFill>
            <a:prstDash val="solid"/>
            <a:round/>
            <a:headEnd len="sm" w="sm" type="none"/>
            <a:tailEnd len="sm" w="sm" type="none"/>
          </a:ln>
        </p:spPr>
      </p:cxnSp>
      <p:pic>
        <p:nvPicPr>
          <p:cNvPr descr="Logo, company name&#10;&#10;Description automatically generated" id="146" name="Google Shape;146;p14"/>
          <p:cNvPicPr preferRelativeResize="0"/>
          <p:nvPr/>
        </p:nvPicPr>
        <p:blipFill rotWithShape="1">
          <a:blip r:embed="rId3">
            <a:alphaModFix/>
          </a:blip>
          <a:srcRect b="0" l="0" r="0" t="0"/>
          <a:stretch/>
        </p:blipFill>
        <p:spPr>
          <a:xfrm>
            <a:off x="7368623" y="418084"/>
            <a:ext cx="1377566" cy="54758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147" name="Shape 147"/>
        <p:cNvGrpSpPr/>
        <p:nvPr/>
      </p:nvGrpSpPr>
      <p:grpSpPr>
        <a:xfrm>
          <a:off x="0" y="0"/>
          <a:ext cx="0" cy="0"/>
          <a:chOff x="0" y="0"/>
          <a:chExt cx="0" cy="0"/>
        </a:xfrm>
      </p:grpSpPr>
      <p:pic>
        <p:nvPicPr>
          <p:cNvPr id="148" name="Google Shape;148;p1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49" name="Google Shape;149;p15"/>
          <p:cNvSpPr txBox="1"/>
          <p:nvPr>
            <p:ph type="title"/>
          </p:nvPr>
        </p:nvSpPr>
        <p:spPr>
          <a:xfrm>
            <a:off x="457201" y="1674303"/>
            <a:ext cx="8228100" cy="1746900"/>
          </a:xfrm>
          <a:prstGeom prst="rect">
            <a:avLst/>
          </a:prstGeom>
          <a:noFill/>
          <a:ln>
            <a:noFill/>
          </a:ln>
        </p:spPr>
        <p:txBody>
          <a:bodyPr anchorCtr="0" anchor="b" bIns="45700" lIns="0" spcFirstLastPara="1" rIns="0" wrap="square" tIns="0">
            <a:noAutofit/>
          </a:bodyPr>
          <a:lstStyle>
            <a:lvl1pPr lvl="0" rtl="0" algn="l">
              <a:lnSpc>
                <a:spcPct val="100000"/>
              </a:lnSpc>
              <a:spcBef>
                <a:spcPts val="0"/>
              </a:spcBef>
              <a:spcAft>
                <a:spcPts val="0"/>
              </a:spcAft>
              <a:buClr>
                <a:schemeClr val="accent2"/>
              </a:buClr>
              <a:buSzPts val="8000"/>
              <a:buFont typeface="Calibri"/>
              <a:buNone/>
              <a:defRPr sz="8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0" name="Google Shape;150;p15"/>
          <p:cNvSpPr txBox="1"/>
          <p:nvPr>
            <p:ph idx="1" type="body"/>
          </p:nvPr>
        </p:nvSpPr>
        <p:spPr>
          <a:xfrm>
            <a:off x="457201" y="3429000"/>
            <a:ext cx="5029200" cy="2544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2"/>
              </a:buClr>
              <a:buSzPts val="1500"/>
              <a:buFont typeface="Arial"/>
              <a:buNone/>
              <a:defRPr sz="1500"/>
            </a:lvl1pPr>
            <a:lvl2pPr indent="-228600" lvl="1" marL="914400" rtl="0" algn="l">
              <a:lnSpc>
                <a:spcPct val="100000"/>
              </a:lnSpc>
              <a:spcBef>
                <a:spcPts val="0"/>
              </a:spcBef>
              <a:spcAft>
                <a:spcPts val="0"/>
              </a:spcAft>
              <a:buSzPts val="1400"/>
              <a:buNone/>
              <a:defRPr sz="1400"/>
            </a:lvl2pPr>
            <a:lvl3pPr indent="-294639" lvl="2" marL="1371600" rtl="0" algn="l">
              <a:lnSpc>
                <a:spcPct val="100000"/>
              </a:lnSpc>
              <a:spcBef>
                <a:spcPts val="800"/>
              </a:spcBef>
              <a:spcAft>
                <a:spcPts val="0"/>
              </a:spcAft>
              <a:buSzPts val="1040"/>
              <a:buChar char="▪"/>
              <a:defRPr sz="1300">
                <a:solidFill>
                  <a:schemeClr val="dk2"/>
                </a:solidFill>
                <a:latin typeface="Calibri"/>
                <a:ea typeface="Calibri"/>
                <a:cs typeface="Calibri"/>
                <a:sym typeface="Calibri"/>
              </a:defRPr>
            </a:lvl3pPr>
            <a:lvl4pPr indent="-304800" lvl="3" marL="1828800" rtl="0" algn="l">
              <a:lnSpc>
                <a:spcPct val="100000"/>
              </a:lnSpc>
              <a:spcBef>
                <a:spcPts val="800"/>
              </a:spcBef>
              <a:spcAft>
                <a:spcPts val="0"/>
              </a:spcAft>
              <a:buSzPts val="1200"/>
              <a:buChar char="–"/>
              <a:defRPr sz="1200"/>
            </a:lvl4pPr>
            <a:lvl5pPr indent="-228600" lvl="4" marL="2286000" rtl="0" algn="l">
              <a:lnSpc>
                <a:spcPct val="100000"/>
              </a:lnSpc>
              <a:spcBef>
                <a:spcPts val="800"/>
              </a:spcBef>
              <a:spcAft>
                <a:spcPts val="0"/>
              </a:spcAft>
              <a:buSzPts val="880"/>
              <a:buNone/>
              <a:defRPr sz="1100"/>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1" name="Google Shape;151;p15"/>
          <p:cNvSpPr/>
          <p:nvPr/>
        </p:nvSpPr>
        <p:spPr>
          <a:xfrm>
            <a:off x="7391400" y="0"/>
            <a:ext cx="1752600" cy="108000"/>
          </a:xfrm>
          <a:prstGeom prst="rect">
            <a:avLst/>
          </a:prstGeom>
          <a:gradFill>
            <a:gsLst>
              <a:gs pos="0">
                <a:srgbClr val="34164A">
                  <a:alpha val="80000"/>
                </a:srgbClr>
              </a:gs>
              <a:gs pos="56000">
                <a:srgbClr val="359AE2">
                  <a:alpha val="80000"/>
                </a:srgbClr>
              </a:gs>
              <a:gs pos="100000">
                <a:srgbClr val="0E2142">
                  <a:alpha val="0"/>
                </a:srgbClr>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52" name="Google Shape;152;p15"/>
          <p:cNvPicPr preferRelativeResize="0"/>
          <p:nvPr/>
        </p:nvPicPr>
        <p:blipFill rotWithShape="1">
          <a:blip r:embed="rId3">
            <a:alphaModFix/>
          </a:blip>
          <a:srcRect b="0" l="0" r="0" t="0"/>
          <a:stretch/>
        </p:blipFill>
        <p:spPr>
          <a:xfrm>
            <a:off x="7391402" y="314326"/>
            <a:ext cx="1293807" cy="327765"/>
          </a:xfrm>
          <a:prstGeom prst="rect">
            <a:avLst/>
          </a:prstGeom>
          <a:noFill/>
          <a:ln>
            <a:noFill/>
          </a:ln>
        </p:spPr>
      </p:pic>
      <p:pic>
        <p:nvPicPr>
          <p:cNvPr descr="Logo, company name&#10;&#10;Description automatically generated" id="153" name="Google Shape;153;p15"/>
          <p:cNvPicPr preferRelativeResize="0"/>
          <p:nvPr/>
        </p:nvPicPr>
        <p:blipFill rotWithShape="1">
          <a:blip r:embed="rId4">
            <a:alphaModFix/>
          </a:blip>
          <a:srcRect b="0" l="0" r="0" t="0"/>
          <a:stretch/>
        </p:blipFill>
        <p:spPr>
          <a:xfrm>
            <a:off x="7368623" y="418084"/>
            <a:ext cx="1377566" cy="5475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1_Title and Content 2">
    <p:spTree>
      <p:nvGrpSpPr>
        <p:cNvPr id="154" name="Shape 154"/>
        <p:cNvGrpSpPr/>
        <p:nvPr/>
      </p:nvGrpSpPr>
      <p:grpSpPr>
        <a:xfrm>
          <a:off x="0" y="0"/>
          <a:ext cx="0" cy="0"/>
          <a:chOff x="0" y="0"/>
          <a:chExt cx="0" cy="0"/>
        </a:xfrm>
      </p:grpSpPr>
      <p:sp>
        <p:nvSpPr>
          <p:cNvPr id="155" name="Google Shape;155;p16"/>
          <p:cNvSpPr txBox="1"/>
          <p:nvPr>
            <p:ph type="title"/>
          </p:nvPr>
        </p:nvSpPr>
        <p:spPr>
          <a:xfrm>
            <a:off x="151595" y="22406"/>
            <a:ext cx="8916000" cy="587400"/>
          </a:xfrm>
          <a:prstGeom prst="rect">
            <a:avLst/>
          </a:prstGeom>
          <a:noFill/>
          <a:ln>
            <a:noFill/>
          </a:ln>
        </p:spPr>
        <p:txBody>
          <a:bodyPr anchorCtr="0" anchor="ctr" bIns="45700" lIns="91425" spcFirstLastPara="1" rIns="91425" wrap="square" tIns="45700">
            <a:noAutofit/>
          </a:bodyPr>
          <a:lstStyle>
            <a:lvl1pPr lvl="0" marR="0" rtl="0" algn="l">
              <a:lnSpc>
                <a:spcPct val="151111"/>
              </a:lnSpc>
              <a:spcBef>
                <a:spcPts val="0"/>
              </a:spcBef>
              <a:spcAft>
                <a:spcPts val="0"/>
              </a:spcAft>
              <a:buClr>
                <a:schemeClr val="dk1"/>
              </a:buClr>
              <a:buSzPts val="2400"/>
              <a:buFont typeface="Libre Franklin ExtraBold"/>
              <a:buNone/>
              <a:defRPr i="0" sz="2250" u="none" cap="none" strike="noStrike">
                <a:solidFill>
                  <a:schemeClr val="dk1"/>
                </a:solidFill>
                <a:latin typeface="Libre Franklin ExtraBold"/>
                <a:ea typeface="Libre Franklin ExtraBold"/>
                <a:cs typeface="Libre Franklin ExtraBold"/>
                <a:sym typeface="Libre Franklin ExtraBold"/>
              </a:defRPr>
            </a:lvl1pPr>
            <a:lvl2pPr lvl="1" rtl="0">
              <a:spcBef>
                <a:spcPts val="0"/>
              </a:spcBef>
              <a:spcAft>
                <a:spcPts val="0"/>
              </a:spcAft>
              <a:buSzPts val="1400"/>
              <a:buNone/>
              <a:defRPr sz="1687"/>
            </a:lvl2pPr>
            <a:lvl3pPr lvl="2" rtl="0">
              <a:spcBef>
                <a:spcPts val="0"/>
              </a:spcBef>
              <a:spcAft>
                <a:spcPts val="0"/>
              </a:spcAft>
              <a:buSzPts val="1400"/>
              <a:buNone/>
              <a:defRPr sz="1687"/>
            </a:lvl3pPr>
            <a:lvl4pPr lvl="3" rtl="0">
              <a:spcBef>
                <a:spcPts val="0"/>
              </a:spcBef>
              <a:spcAft>
                <a:spcPts val="0"/>
              </a:spcAft>
              <a:buSzPts val="1400"/>
              <a:buNone/>
              <a:defRPr sz="1687"/>
            </a:lvl4pPr>
            <a:lvl5pPr lvl="4" rtl="0">
              <a:spcBef>
                <a:spcPts val="0"/>
              </a:spcBef>
              <a:spcAft>
                <a:spcPts val="0"/>
              </a:spcAft>
              <a:buSzPts val="1400"/>
              <a:buNone/>
              <a:defRPr sz="1687"/>
            </a:lvl5pPr>
            <a:lvl6pPr lvl="5" rtl="0">
              <a:spcBef>
                <a:spcPts val="0"/>
              </a:spcBef>
              <a:spcAft>
                <a:spcPts val="0"/>
              </a:spcAft>
              <a:buSzPts val="1400"/>
              <a:buNone/>
              <a:defRPr sz="1687"/>
            </a:lvl6pPr>
            <a:lvl7pPr lvl="6" rtl="0">
              <a:spcBef>
                <a:spcPts val="0"/>
              </a:spcBef>
              <a:spcAft>
                <a:spcPts val="0"/>
              </a:spcAft>
              <a:buSzPts val="1400"/>
              <a:buNone/>
              <a:defRPr sz="1687"/>
            </a:lvl7pPr>
            <a:lvl8pPr lvl="7" rtl="0">
              <a:spcBef>
                <a:spcPts val="0"/>
              </a:spcBef>
              <a:spcAft>
                <a:spcPts val="0"/>
              </a:spcAft>
              <a:buSzPts val="1400"/>
              <a:buNone/>
              <a:defRPr sz="1687"/>
            </a:lvl8pPr>
            <a:lvl9pPr lvl="8" rtl="0">
              <a:spcBef>
                <a:spcPts val="0"/>
              </a:spcBef>
              <a:spcAft>
                <a:spcPts val="0"/>
              </a:spcAft>
              <a:buSzPts val="1400"/>
              <a:buNone/>
              <a:defRPr sz="1687"/>
            </a:lvl9pPr>
          </a:lstStyle>
          <a:p/>
        </p:txBody>
      </p:sp>
      <p:sp>
        <p:nvSpPr>
          <p:cNvPr id="156" name="Google Shape;156;p16"/>
          <p:cNvSpPr txBox="1"/>
          <p:nvPr>
            <p:ph idx="1" type="body"/>
          </p:nvPr>
        </p:nvSpPr>
        <p:spPr>
          <a:xfrm>
            <a:off x="228600" y="685800"/>
            <a:ext cx="8534400" cy="957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00"/>
              </a:spcBef>
              <a:spcAft>
                <a:spcPts val="0"/>
              </a:spcAft>
              <a:buClr>
                <a:srgbClr val="2D5571"/>
              </a:buClr>
              <a:buSzPts val="1600"/>
              <a:buFont typeface="Franklin Gothic"/>
              <a:buNone/>
              <a:defRPr i="0" sz="1500" u="none" cap="none" strike="noStrike">
                <a:solidFill>
                  <a:srgbClr val="2D5571"/>
                </a:solidFill>
                <a:latin typeface="Franklin Gothic"/>
                <a:ea typeface="Franklin Gothic"/>
                <a:cs typeface="Franklin Gothic"/>
                <a:sym typeface="Franklin Gothic"/>
              </a:defRPr>
            </a:lvl1pPr>
            <a:lvl2pPr indent="-330200" lvl="1" marL="914400" marR="0" rtl="0" algn="l">
              <a:lnSpc>
                <a:spcPct val="100000"/>
              </a:lnSpc>
              <a:spcBef>
                <a:spcPts val="300"/>
              </a:spcBef>
              <a:spcAft>
                <a:spcPts val="0"/>
              </a:spcAft>
              <a:buClr>
                <a:srgbClr val="2D5571"/>
              </a:buClr>
              <a:buSzPts val="1600"/>
              <a:buFont typeface="Franklin Gothic"/>
              <a:buChar char="▪"/>
              <a:defRPr i="0" sz="1500" u="none" cap="none" strike="noStrike">
                <a:solidFill>
                  <a:srgbClr val="2D5571"/>
                </a:solidFill>
                <a:latin typeface="Franklin Gothic"/>
                <a:ea typeface="Franklin Gothic"/>
                <a:cs typeface="Franklin Gothic"/>
                <a:sym typeface="Franklin Gothic"/>
              </a:defRPr>
            </a:lvl2pPr>
            <a:lvl3pPr indent="-330200" lvl="2" marL="1371600" marR="0" rtl="0" algn="l">
              <a:lnSpc>
                <a:spcPct val="100000"/>
              </a:lnSpc>
              <a:spcBef>
                <a:spcPts val="300"/>
              </a:spcBef>
              <a:spcAft>
                <a:spcPts val="0"/>
              </a:spcAft>
              <a:buClr>
                <a:srgbClr val="2D5571"/>
              </a:buClr>
              <a:buSzPts val="1600"/>
              <a:buFont typeface="Franklin Gothic"/>
              <a:buChar char="▪"/>
              <a:defRPr i="0" sz="1500" u="none" cap="none" strike="noStrike">
                <a:solidFill>
                  <a:srgbClr val="2D5571"/>
                </a:solidFill>
                <a:latin typeface="Franklin Gothic"/>
                <a:ea typeface="Franklin Gothic"/>
                <a:cs typeface="Franklin Gothic"/>
                <a:sym typeface="Franklin Gothic"/>
              </a:defRPr>
            </a:lvl3pPr>
            <a:lvl4pPr indent="-349250" lvl="3" marL="1828800" marR="0" rtl="0" algn="l">
              <a:lnSpc>
                <a:spcPct val="100000"/>
              </a:lnSpc>
              <a:spcBef>
                <a:spcPts val="356"/>
              </a:spcBef>
              <a:spcAft>
                <a:spcPts val="0"/>
              </a:spcAft>
              <a:buClr>
                <a:schemeClr val="dk1"/>
              </a:buClr>
              <a:buSzPts val="1900"/>
              <a:buFont typeface="Franklin Gothic"/>
              <a:buChar char="–"/>
              <a:defRPr i="0" sz="1781" u="none" cap="none" strike="noStrike">
                <a:solidFill>
                  <a:schemeClr val="dk1"/>
                </a:solidFill>
                <a:latin typeface="Franklin Gothic"/>
                <a:ea typeface="Franklin Gothic"/>
                <a:cs typeface="Franklin Gothic"/>
                <a:sym typeface="Franklin Gothic"/>
              </a:defRPr>
            </a:lvl4pPr>
            <a:lvl5pPr indent="-349250" lvl="4" marL="2286000" marR="0" rtl="0" algn="l">
              <a:lnSpc>
                <a:spcPct val="100000"/>
              </a:lnSpc>
              <a:spcBef>
                <a:spcPts val="356"/>
              </a:spcBef>
              <a:spcAft>
                <a:spcPts val="0"/>
              </a:spcAft>
              <a:buClr>
                <a:schemeClr val="dk1"/>
              </a:buClr>
              <a:buSzPts val="1900"/>
              <a:buFont typeface="Franklin Gothic"/>
              <a:buChar char="»"/>
              <a:defRPr i="0" sz="1781" u="none" cap="none" strike="noStrike">
                <a:solidFill>
                  <a:schemeClr val="dk1"/>
                </a:solidFill>
                <a:latin typeface="Franklin Gothic"/>
                <a:ea typeface="Franklin Gothic"/>
                <a:cs typeface="Franklin Gothic"/>
                <a:sym typeface="Franklin Gothic"/>
              </a:defRPr>
            </a:lvl5pPr>
            <a:lvl6pPr indent="-361950" lvl="5" marL="2743200" marR="0" rtl="0" algn="l">
              <a:spcBef>
                <a:spcPts val="394"/>
              </a:spcBef>
              <a:spcAft>
                <a:spcPts val="0"/>
              </a:spcAft>
              <a:buClr>
                <a:schemeClr val="dk1"/>
              </a:buClr>
              <a:buSzPts val="2100"/>
              <a:buFont typeface="Franklin Gothic"/>
              <a:buChar char="•"/>
              <a:defRPr i="0" sz="1969" u="none" cap="none" strike="noStrike">
                <a:solidFill>
                  <a:schemeClr val="dk1"/>
                </a:solidFill>
                <a:latin typeface="Franklin Gothic"/>
                <a:ea typeface="Franklin Gothic"/>
                <a:cs typeface="Franklin Gothic"/>
                <a:sym typeface="Franklin Gothic"/>
              </a:defRPr>
            </a:lvl6pPr>
            <a:lvl7pPr indent="-361950" lvl="6" marL="3200400" marR="0" rtl="0" algn="l">
              <a:spcBef>
                <a:spcPts val="394"/>
              </a:spcBef>
              <a:spcAft>
                <a:spcPts val="0"/>
              </a:spcAft>
              <a:buClr>
                <a:schemeClr val="dk1"/>
              </a:buClr>
              <a:buSzPts val="2100"/>
              <a:buFont typeface="Franklin Gothic"/>
              <a:buChar char="•"/>
              <a:defRPr i="0" sz="1969" u="none" cap="none" strike="noStrike">
                <a:solidFill>
                  <a:schemeClr val="dk1"/>
                </a:solidFill>
                <a:latin typeface="Franklin Gothic"/>
                <a:ea typeface="Franklin Gothic"/>
                <a:cs typeface="Franklin Gothic"/>
                <a:sym typeface="Franklin Gothic"/>
              </a:defRPr>
            </a:lvl7pPr>
            <a:lvl8pPr indent="-361950" lvl="7" marL="3657600" marR="0" rtl="0" algn="l">
              <a:spcBef>
                <a:spcPts val="394"/>
              </a:spcBef>
              <a:spcAft>
                <a:spcPts val="0"/>
              </a:spcAft>
              <a:buClr>
                <a:schemeClr val="dk1"/>
              </a:buClr>
              <a:buSzPts val="2100"/>
              <a:buFont typeface="Franklin Gothic"/>
              <a:buChar char="•"/>
              <a:defRPr i="0" sz="1969" u="none" cap="none" strike="noStrike">
                <a:solidFill>
                  <a:schemeClr val="dk1"/>
                </a:solidFill>
                <a:latin typeface="Franklin Gothic"/>
                <a:ea typeface="Franklin Gothic"/>
                <a:cs typeface="Franklin Gothic"/>
                <a:sym typeface="Franklin Gothic"/>
              </a:defRPr>
            </a:lvl8pPr>
            <a:lvl9pPr indent="-361950" lvl="8" marL="4114800" marR="0" rtl="0" algn="l">
              <a:spcBef>
                <a:spcPts val="394"/>
              </a:spcBef>
              <a:spcAft>
                <a:spcPts val="0"/>
              </a:spcAft>
              <a:buClr>
                <a:schemeClr val="dk1"/>
              </a:buClr>
              <a:buSzPts val="2100"/>
              <a:buFont typeface="Franklin Gothic"/>
              <a:buChar char="•"/>
              <a:defRPr i="0" sz="1969" u="none" cap="none" strike="noStrike">
                <a:solidFill>
                  <a:schemeClr val="dk1"/>
                </a:solidFill>
                <a:latin typeface="Franklin Gothic"/>
                <a:ea typeface="Franklin Gothic"/>
                <a:cs typeface="Franklin Gothic"/>
                <a:sym typeface="Franklin Gothic"/>
              </a:defRPr>
            </a:lvl9pPr>
          </a:lstStyle>
          <a:p/>
        </p:txBody>
      </p:sp>
      <p:sp>
        <p:nvSpPr>
          <p:cNvPr id="157" name="Google Shape;157;p16"/>
          <p:cNvSpPr txBox="1"/>
          <p:nvPr>
            <p:ph idx="12" type="sldNum"/>
          </p:nvPr>
        </p:nvSpPr>
        <p:spPr>
          <a:xfrm>
            <a:off x="6553200" y="6356363"/>
            <a:ext cx="2133600" cy="3651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Clr>
                <a:schemeClr val="dk1"/>
              </a:buClr>
              <a:buSzPts val="1125"/>
              <a:buFont typeface="Libre Franklin"/>
              <a:buNone/>
              <a:defRPr b="0" i="0" sz="1125" u="none" cap="none" strike="noStrike">
                <a:solidFill>
                  <a:schemeClr val="dk1"/>
                </a:solidFill>
                <a:latin typeface="Libre Franklin"/>
                <a:ea typeface="Libre Franklin"/>
                <a:cs typeface="Libre Franklin"/>
                <a:sym typeface="Libre Franklin"/>
              </a:defRPr>
            </a:lvl1pPr>
            <a:lvl2pPr indent="0" lvl="1" marL="0" marR="0" rtl="0" algn="r">
              <a:spcBef>
                <a:spcPts val="0"/>
              </a:spcBef>
              <a:buClr>
                <a:schemeClr val="dk1"/>
              </a:buClr>
              <a:buSzPts val="1125"/>
              <a:buFont typeface="Libre Franklin"/>
              <a:buNone/>
              <a:defRPr b="0" i="0" sz="1125" u="none" cap="none" strike="noStrike">
                <a:solidFill>
                  <a:schemeClr val="dk1"/>
                </a:solidFill>
                <a:latin typeface="Libre Franklin"/>
                <a:ea typeface="Libre Franklin"/>
                <a:cs typeface="Libre Franklin"/>
                <a:sym typeface="Libre Franklin"/>
              </a:defRPr>
            </a:lvl2pPr>
            <a:lvl3pPr indent="0" lvl="2" marL="0" marR="0" rtl="0" algn="r">
              <a:spcBef>
                <a:spcPts val="0"/>
              </a:spcBef>
              <a:buClr>
                <a:schemeClr val="dk1"/>
              </a:buClr>
              <a:buSzPts val="1125"/>
              <a:buFont typeface="Libre Franklin"/>
              <a:buNone/>
              <a:defRPr b="0" i="0" sz="1125" u="none" cap="none" strike="noStrike">
                <a:solidFill>
                  <a:schemeClr val="dk1"/>
                </a:solidFill>
                <a:latin typeface="Libre Franklin"/>
                <a:ea typeface="Libre Franklin"/>
                <a:cs typeface="Libre Franklin"/>
                <a:sym typeface="Libre Franklin"/>
              </a:defRPr>
            </a:lvl3pPr>
            <a:lvl4pPr indent="0" lvl="3" marL="0" marR="0" rtl="0" algn="r">
              <a:spcBef>
                <a:spcPts val="0"/>
              </a:spcBef>
              <a:buClr>
                <a:schemeClr val="dk1"/>
              </a:buClr>
              <a:buSzPts val="1125"/>
              <a:buFont typeface="Libre Franklin"/>
              <a:buNone/>
              <a:defRPr b="0" i="0" sz="1125" u="none" cap="none" strike="noStrike">
                <a:solidFill>
                  <a:schemeClr val="dk1"/>
                </a:solidFill>
                <a:latin typeface="Libre Franklin"/>
                <a:ea typeface="Libre Franklin"/>
                <a:cs typeface="Libre Franklin"/>
                <a:sym typeface="Libre Franklin"/>
              </a:defRPr>
            </a:lvl4pPr>
            <a:lvl5pPr indent="0" lvl="4" marL="0" marR="0" rtl="0" algn="r">
              <a:spcBef>
                <a:spcPts val="0"/>
              </a:spcBef>
              <a:buClr>
                <a:schemeClr val="dk1"/>
              </a:buClr>
              <a:buSzPts val="1125"/>
              <a:buFont typeface="Libre Franklin"/>
              <a:buNone/>
              <a:defRPr b="0" i="0" sz="1125" u="none" cap="none" strike="noStrike">
                <a:solidFill>
                  <a:schemeClr val="dk1"/>
                </a:solidFill>
                <a:latin typeface="Libre Franklin"/>
                <a:ea typeface="Libre Franklin"/>
                <a:cs typeface="Libre Franklin"/>
                <a:sym typeface="Libre Franklin"/>
              </a:defRPr>
            </a:lvl5pPr>
            <a:lvl6pPr indent="0" lvl="5" marL="0" marR="0" rtl="0" algn="r">
              <a:spcBef>
                <a:spcPts val="0"/>
              </a:spcBef>
              <a:buClr>
                <a:schemeClr val="dk1"/>
              </a:buClr>
              <a:buSzPts val="1125"/>
              <a:buFont typeface="Libre Franklin"/>
              <a:buNone/>
              <a:defRPr b="0" i="0" sz="1125" u="none" cap="none" strike="noStrike">
                <a:solidFill>
                  <a:schemeClr val="dk1"/>
                </a:solidFill>
                <a:latin typeface="Libre Franklin"/>
                <a:ea typeface="Libre Franklin"/>
                <a:cs typeface="Libre Franklin"/>
                <a:sym typeface="Libre Franklin"/>
              </a:defRPr>
            </a:lvl6pPr>
            <a:lvl7pPr indent="0" lvl="6" marL="0" marR="0" rtl="0" algn="r">
              <a:spcBef>
                <a:spcPts val="0"/>
              </a:spcBef>
              <a:buClr>
                <a:schemeClr val="dk1"/>
              </a:buClr>
              <a:buSzPts val="1125"/>
              <a:buFont typeface="Libre Franklin"/>
              <a:buNone/>
              <a:defRPr b="0" i="0" sz="1125" u="none" cap="none" strike="noStrike">
                <a:solidFill>
                  <a:schemeClr val="dk1"/>
                </a:solidFill>
                <a:latin typeface="Libre Franklin"/>
                <a:ea typeface="Libre Franklin"/>
                <a:cs typeface="Libre Franklin"/>
                <a:sym typeface="Libre Franklin"/>
              </a:defRPr>
            </a:lvl7pPr>
            <a:lvl8pPr indent="0" lvl="7" marL="0" marR="0" rtl="0" algn="r">
              <a:spcBef>
                <a:spcPts val="0"/>
              </a:spcBef>
              <a:buClr>
                <a:schemeClr val="dk1"/>
              </a:buClr>
              <a:buSzPts val="1125"/>
              <a:buFont typeface="Libre Franklin"/>
              <a:buNone/>
              <a:defRPr b="0" i="0" sz="1125" u="none" cap="none" strike="noStrike">
                <a:solidFill>
                  <a:schemeClr val="dk1"/>
                </a:solidFill>
                <a:latin typeface="Libre Franklin"/>
                <a:ea typeface="Libre Franklin"/>
                <a:cs typeface="Libre Franklin"/>
                <a:sym typeface="Libre Franklin"/>
              </a:defRPr>
            </a:lvl8pPr>
            <a:lvl9pPr indent="0" lvl="8" marL="0" marR="0" rtl="0" algn="r">
              <a:spcBef>
                <a:spcPts val="0"/>
              </a:spcBef>
              <a:buClr>
                <a:schemeClr val="dk1"/>
              </a:buClr>
              <a:buSzPts val="1125"/>
              <a:buFont typeface="Libre Franklin"/>
              <a:buNone/>
              <a:defRPr b="0" i="0" sz="1125"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p:cSld name="1_Title and Content 3">
    <p:spTree>
      <p:nvGrpSpPr>
        <p:cNvPr id="158" name="Shape 158"/>
        <p:cNvGrpSpPr/>
        <p:nvPr/>
      </p:nvGrpSpPr>
      <p:grpSpPr>
        <a:xfrm>
          <a:off x="0" y="0"/>
          <a:ext cx="0" cy="0"/>
          <a:chOff x="0" y="0"/>
          <a:chExt cx="0" cy="0"/>
        </a:xfrm>
      </p:grpSpPr>
      <p:sp>
        <p:nvSpPr>
          <p:cNvPr id="159" name="Google Shape;159;p17"/>
          <p:cNvSpPr/>
          <p:nvPr/>
        </p:nvSpPr>
        <p:spPr>
          <a:xfrm>
            <a:off x="0" y="6267450"/>
            <a:ext cx="9144000" cy="590700"/>
          </a:xfrm>
          <a:prstGeom prst="rect">
            <a:avLst/>
          </a:prstGeom>
          <a:solidFill>
            <a:schemeClr val="dk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Arial"/>
              <a:ea typeface="Arial"/>
              <a:cs typeface="Arial"/>
              <a:sym typeface="Arial"/>
            </a:endParaRPr>
          </a:p>
        </p:txBody>
      </p:sp>
      <p:sp>
        <p:nvSpPr>
          <p:cNvPr id="160" name="Google Shape;160;p17"/>
          <p:cNvSpPr/>
          <p:nvPr/>
        </p:nvSpPr>
        <p:spPr>
          <a:xfrm>
            <a:off x="7391400" y="0"/>
            <a:ext cx="1752600" cy="108000"/>
          </a:xfrm>
          <a:prstGeom prst="rect">
            <a:avLst/>
          </a:prstGeom>
          <a:gradFill>
            <a:gsLst>
              <a:gs pos="0">
                <a:srgbClr val="34164A">
                  <a:alpha val="80000"/>
                </a:srgbClr>
              </a:gs>
              <a:gs pos="56000">
                <a:srgbClr val="359AE2">
                  <a:alpha val="80000"/>
                </a:srgbClr>
              </a:gs>
              <a:gs pos="100000">
                <a:srgbClr val="0E2142">
                  <a:alpha val="0"/>
                </a:srgbClr>
              </a:gs>
            </a:gsLst>
            <a:path path="circle">
              <a:fillToRect b="100%" l="100%"/>
            </a:path>
            <a:tileRect r="-100%" t="-100%"/>
          </a:gra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Arial"/>
              <a:ea typeface="Arial"/>
              <a:cs typeface="Arial"/>
              <a:sym typeface="Arial"/>
            </a:endParaRPr>
          </a:p>
        </p:txBody>
      </p:sp>
      <p:sp>
        <p:nvSpPr>
          <p:cNvPr id="161" name="Google Shape;161;p17"/>
          <p:cNvSpPr txBox="1"/>
          <p:nvPr>
            <p:ph idx="12" type="sldNum"/>
          </p:nvPr>
        </p:nvSpPr>
        <p:spPr>
          <a:xfrm>
            <a:off x="8349174" y="6267452"/>
            <a:ext cx="336900" cy="456000"/>
          </a:xfrm>
          <a:prstGeom prst="rect">
            <a:avLst/>
          </a:prstGeom>
          <a:noFill/>
          <a:ln>
            <a:noFill/>
          </a:ln>
        </p:spPr>
        <p:txBody>
          <a:bodyPr anchorCtr="1" anchor="b" bIns="0" lIns="0" spcFirstLastPara="1" rIns="0" wrap="square" tIns="0">
            <a:noAutofit/>
          </a:bodyPr>
          <a:lstStyle>
            <a:lvl1pPr indent="0" lvl="0" marL="0" marR="0" rtl="0" algn="r">
              <a:lnSpc>
                <a:spcPct val="100000"/>
              </a:lnSpc>
              <a:spcBef>
                <a:spcPts val="0"/>
              </a:spcBef>
              <a:spcAft>
                <a:spcPts val="0"/>
              </a:spcAft>
              <a:buClr>
                <a:srgbClr val="000000"/>
              </a:buClr>
              <a:buSzPts val="1100"/>
              <a:buFont typeface="Arial"/>
              <a:buNone/>
              <a:defRPr b="1" i="0" sz="825"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1" i="0" sz="825"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1" i="0" sz="825"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1" i="0" sz="825"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1" i="0" sz="825"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1" i="0" sz="825"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1" i="0" sz="825"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1" i="0" sz="825"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1" i="0" sz="825"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p17"/>
          <p:cNvSpPr txBox="1"/>
          <p:nvPr>
            <p:ph idx="1" type="body"/>
          </p:nvPr>
        </p:nvSpPr>
        <p:spPr>
          <a:xfrm>
            <a:off x="457201" y="1692275"/>
            <a:ext cx="8228100" cy="4281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2000"/>
              <a:buNone/>
              <a:defRPr/>
            </a:lvl1pPr>
            <a:lvl2pPr indent="-342900" lvl="1" marL="914400" rtl="0" algn="l">
              <a:lnSpc>
                <a:spcPct val="100000"/>
              </a:lnSpc>
              <a:spcBef>
                <a:spcPts val="600"/>
              </a:spcBef>
              <a:spcAft>
                <a:spcPts val="0"/>
              </a:spcAft>
              <a:buSzPts val="1800"/>
              <a:buChar char="•"/>
              <a:defRPr/>
            </a:lvl2pPr>
            <a:lvl3pPr indent="-309880" lvl="2" marL="1371600" rtl="0" algn="l">
              <a:lnSpc>
                <a:spcPct val="100000"/>
              </a:lnSpc>
              <a:spcBef>
                <a:spcPts val="600"/>
              </a:spcBef>
              <a:spcAft>
                <a:spcPts val="0"/>
              </a:spcAft>
              <a:buSzPts val="1280"/>
              <a:buChar char="▪"/>
              <a:defRPr/>
            </a:lvl3pPr>
            <a:lvl4pPr indent="-317500" lvl="3" marL="1828800" rtl="0" algn="l">
              <a:lnSpc>
                <a:spcPct val="100000"/>
              </a:lnSpc>
              <a:spcBef>
                <a:spcPts val="600"/>
              </a:spcBef>
              <a:spcAft>
                <a:spcPts val="0"/>
              </a:spcAft>
              <a:buSzPts val="1400"/>
              <a:buChar char="–"/>
              <a:defRPr/>
            </a:lvl4pPr>
            <a:lvl5pPr indent="-294639" lvl="4" marL="2286000" rtl="0" algn="l">
              <a:lnSpc>
                <a:spcPct val="100000"/>
              </a:lnSpc>
              <a:spcBef>
                <a:spcPts val="600"/>
              </a:spcBef>
              <a:spcAft>
                <a:spcPts val="0"/>
              </a:spcAft>
              <a:buSzPts val="1040"/>
              <a:buChar char="o"/>
              <a:defRPr/>
            </a:lvl5pPr>
            <a:lvl6pPr indent="-342900" lvl="5" marL="2743200" rtl="0" algn="l">
              <a:lnSpc>
                <a:spcPct val="100000"/>
              </a:lnSpc>
              <a:spcBef>
                <a:spcPts val="600"/>
              </a:spcBef>
              <a:spcAft>
                <a:spcPts val="0"/>
              </a:spcAft>
              <a:buClr>
                <a:schemeClr val="dk1"/>
              </a:buClr>
              <a:buSzPts val="1800"/>
              <a:buChar char="•"/>
              <a:defRPr/>
            </a:lvl6pPr>
            <a:lvl7pPr indent="-342900" lvl="6" marL="3200400" rtl="0" algn="l">
              <a:lnSpc>
                <a:spcPct val="100000"/>
              </a:lnSpc>
              <a:spcBef>
                <a:spcPts val="270"/>
              </a:spcBef>
              <a:spcAft>
                <a:spcPts val="0"/>
              </a:spcAft>
              <a:buClr>
                <a:schemeClr val="dk1"/>
              </a:buClr>
              <a:buSzPts val="1800"/>
              <a:buChar char="•"/>
              <a:defRPr/>
            </a:lvl7pPr>
            <a:lvl8pPr indent="-342900" lvl="7" marL="3657600" rtl="0" algn="l">
              <a:lnSpc>
                <a:spcPct val="100000"/>
              </a:lnSpc>
              <a:spcBef>
                <a:spcPts val="270"/>
              </a:spcBef>
              <a:spcAft>
                <a:spcPts val="0"/>
              </a:spcAft>
              <a:buClr>
                <a:schemeClr val="dk1"/>
              </a:buClr>
              <a:buSzPts val="1800"/>
              <a:buChar char="•"/>
              <a:defRPr/>
            </a:lvl8pPr>
            <a:lvl9pPr indent="-342900" lvl="8" marL="4114800" rtl="0" algn="l">
              <a:lnSpc>
                <a:spcPct val="100000"/>
              </a:lnSpc>
              <a:spcBef>
                <a:spcPts val="270"/>
              </a:spcBef>
              <a:spcAft>
                <a:spcPts val="0"/>
              </a:spcAft>
              <a:buClr>
                <a:schemeClr val="dk1"/>
              </a:buClr>
              <a:buSzPts val="1800"/>
              <a:buChar char="•"/>
              <a:defRPr/>
            </a:lvl9pPr>
          </a:lstStyle>
          <a:p/>
        </p:txBody>
      </p:sp>
      <p:sp>
        <p:nvSpPr>
          <p:cNvPr id="163" name="Google Shape;163;p17"/>
          <p:cNvSpPr/>
          <p:nvPr/>
        </p:nvSpPr>
        <p:spPr>
          <a:xfrm rot="-5400000">
            <a:off x="4169145" y="5932016"/>
            <a:ext cx="907800" cy="931200"/>
          </a:xfrm>
          <a:prstGeom prst="flowChartDelay">
            <a:avLst/>
          </a:prstGeom>
          <a:solidFill>
            <a:schemeClr val="accen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Arial"/>
              <a:ea typeface="Arial"/>
              <a:cs typeface="Arial"/>
              <a:sym typeface="Arial"/>
            </a:endParaRPr>
          </a:p>
        </p:txBody>
      </p:sp>
      <p:sp>
        <p:nvSpPr>
          <p:cNvPr id="164" name="Google Shape;164;p17"/>
          <p:cNvSpPr txBox="1"/>
          <p:nvPr>
            <p:ph idx="11" type="ftr"/>
          </p:nvPr>
        </p:nvSpPr>
        <p:spPr>
          <a:xfrm>
            <a:off x="1143000" y="6509251"/>
            <a:ext cx="7086600" cy="228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lt2"/>
              </a:buClr>
              <a:buSzPts val="1400"/>
              <a:buFont typeface="Calibri"/>
              <a:buNone/>
              <a:defRPr sz="675">
                <a:solidFill>
                  <a:schemeClr val="lt2"/>
                </a:solidFill>
                <a:latin typeface="Calibri"/>
                <a:ea typeface="Calibri"/>
                <a:cs typeface="Calibri"/>
                <a:sym typeface="Calibri"/>
              </a:defRPr>
            </a:lvl1pPr>
            <a:lvl2pPr lvl="1" rtl="0" algn="l">
              <a:lnSpc>
                <a:spcPct val="100000"/>
              </a:lnSpc>
              <a:spcBef>
                <a:spcPts val="0"/>
              </a:spcBef>
              <a:spcAft>
                <a:spcPts val="0"/>
              </a:spcAft>
              <a:buClr>
                <a:schemeClr val="dk1"/>
              </a:buClr>
              <a:buSzPts val="1400"/>
              <a:buFont typeface="Arial"/>
              <a:buNone/>
              <a:defRPr/>
            </a:lvl2pPr>
            <a:lvl3pPr lvl="2" rtl="0" algn="l">
              <a:lnSpc>
                <a:spcPct val="100000"/>
              </a:lnSpc>
              <a:spcBef>
                <a:spcPts val="0"/>
              </a:spcBef>
              <a:spcAft>
                <a:spcPts val="0"/>
              </a:spcAft>
              <a:buClr>
                <a:schemeClr val="dk1"/>
              </a:buClr>
              <a:buSzPts val="1400"/>
              <a:buFont typeface="Arial"/>
              <a:buNone/>
              <a:defRPr/>
            </a:lvl3pPr>
            <a:lvl4pPr lvl="3" rtl="0" algn="l">
              <a:lnSpc>
                <a:spcPct val="100000"/>
              </a:lnSpc>
              <a:spcBef>
                <a:spcPts val="0"/>
              </a:spcBef>
              <a:spcAft>
                <a:spcPts val="0"/>
              </a:spcAft>
              <a:buClr>
                <a:schemeClr val="dk1"/>
              </a:buClr>
              <a:buSzPts val="1400"/>
              <a:buFont typeface="Arial"/>
              <a:buNone/>
              <a:defRPr/>
            </a:lvl4pPr>
            <a:lvl5pPr lvl="4" rtl="0" algn="l">
              <a:lnSpc>
                <a:spcPct val="100000"/>
              </a:lnSpc>
              <a:spcBef>
                <a:spcPts val="0"/>
              </a:spcBef>
              <a:spcAft>
                <a:spcPts val="0"/>
              </a:spcAft>
              <a:buClr>
                <a:schemeClr val="dk1"/>
              </a:buClr>
              <a:buSzPts val="1400"/>
              <a:buFont typeface="Arial"/>
              <a:buNone/>
              <a:defRPr/>
            </a:lvl5pPr>
            <a:lvl6pPr lvl="5" rtl="0" algn="l">
              <a:lnSpc>
                <a:spcPct val="100000"/>
              </a:lnSpc>
              <a:spcBef>
                <a:spcPts val="0"/>
              </a:spcBef>
              <a:spcAft>
                <a:spcPts val="0"/>
              </a:spcAft>
              <a:buClr>
                <a:schemeClr val="dk1"/>
              </a:buClr>
              <a:buSzPts val="1400"/>
              <a:buFont typeface="Arial"/>
              <a:buNone/>
              <a:defRPr/>
            </a:lvl6pPr>
            <a:lvl7pPr lvl="6" rtl="0" algn="l">
              <a:lnSpc>
                <a:spcPct val="100000"/>
              </a:lnSpc>
              <a:spcBef>
                <a:spcPts val="0"/>
              </a:spcBef>
              <a:spcAft>
                <a:spcPts val="0"/>
              </a:spcAft>
              <a:buClr>
                <a:schemeClr val="dk1"/>
              </a:buClr>
              <a:buSzPts val="1400"/>
              <a:buFont typeface="Arial"/>
              <a:buNone/>
              <a:defRPr/>
            </a:lvl7pPr>
            <a:lvl8pPr lvl="7" rtl="0" algn="l">
              <a:lnSpc>
                <a:spcPct val="100000"/>
              </a:lnSpc>
              <a:spcBef>
                <a:spcPts val="0"/>
              </a:spcBef>
              <a:spcAft>
                <a:spcPts val="0"/>
              </a:spcAft>
              <a:buClr>
                <a:schemeClr val="dk1"/>
              </a:buClr>
              <a:buSzPts val="1400"/>
              <a:buFont typeface="Arial"/>
              <a:buNone/>
              <a:defRPr/>
            </a:lvl8pPr>
            <a:lvl9pPr lvl="8" rtl="0" algn="l">
              <a:lnSpc>
                <a:spcPct val="100000"/>
              </a:lnSpc>
              <a:spcBef>
                <a:spcPts val="0"/>
              </a:spcBef>
              <a:spcAft>
                <a:spcPts val="0"/>
              </a:spcAft>
              <a:buClr>
                <a:schemeClr val="dk1"/>
              </a:buClr>
              <a:buSzPts val="1400"/>
              <a:buFont typeface="Arial"/>
              <a:buNone/>
              <a:defRPr/>
            </a:lvl9pPr>
          </a:lstStyle>
          <a:p/>
        </p:txBody>
      </p:sp>
      <p:pic>
        <p:nvPicPr>
          <p:cNvPr id="165" name="Google Shape;165;p17"/>
          <p:cNvPicPr preferRelativeResize="0"/>
          <p:nvPr/>
        </p:nvPicPr>
        <p:blipFill rotWithShape="1">
          <a:blip r:embed="rId2">
            <a:alphaModFix/>
          </a:blip>
          <a:srcRect b="0" l="0" r="0" t="0"/>
          <a:stretch/>
        </p:blipFill>
        <p:spPr>
          <a:xfrm>
            <a:off x="4457514" y="6072601"/>
            <a:ext cx="344425" cy="336415"/>
          </a:xfrm>
          <a:prstGeom prst="rect">
            <a:avLst/>
          </a:prstGeom>
          <a:noFill/>
          <a:ln>
            <a:noFill/>
          </a:ln>
        </p:spPr>
      </p:pic>
      <p:sp>
        <p:nvSpPr>
          <p:cNvPr id="166" name="Google Shape;166;p17"/>
          <p:cNvSpPr txBox="1"/>
          <p:nvPr>
            <p:ph type="title"/>
          </p:nvPr>
        </p:nvSpPr>
        <p:spPr>
          <a:xfrm>
            <a:off x="0" y="0"/>
            <a:ext cx="2250000" cy="3000000"/>
          </a:xfrm>
          <a:prstGeom prst="rect">
            <a:avLst/>
          </a:prstGeom>
          <a:noFill/>
          <a:ln>
            <a:noFill/>
          </a:ln>
        </p:spPr>
        <p:txBody>
          <a:bodyPr anchorCtr="0" anchor="t" bIns="45700" lIns="91425" spcFirstLastPara="1" rIns="91425" wrap="square" tIns="45700">
            <a:noAutofit/>
          </a:bodyPr>
          <a:lstStyle>
            <a:lvl1pPr lvl="0" marR="0" rtl="0" algn="l">
              <a:lnSpc>
                <a:spcPct val="103030"/>
              </a:lnSpc>
              <a:spcBef>
                <a:spcPts val="0"/>
              </a:spcBef>
              <a:spcAft>
                <a:spcPts val="0"/>
              </a:spcAft>
              <a:buClr>
                <a:schemeClr val="accent2"/>
              </a:buClr>
              <a:buSzPts val="3300"/>
              <a:buFont typeface="Calibri"/>
              <a:buNone/>
              <a:defRPr b="1" i="0" sz="2475" u="none" cap="none" strike="noStrike">
                <a:solidFill>
                  <a:schemeClr val="accen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cxnSp>
        <p:nvCxnSpPr>
          <p:cNvPr id="167" name="Google Shape;167;p17"/>
          <p:cNvCxnSpPr/>
          <p:nvPr/>
        </p:nvCxnSpPr>
        <p:spPr>
          <a:xfrm>
            <a:off x="5097013" y="6224028"/>
            <a:ext cx="4055400" cy="0"/>
          </a:xfrm>
          <a:prstGeom prst="straightConnector1">
            <a:avLst/>
          </a:prstGeom>
          <a:noFill/>
          <a:ln cap="flat" cmpd="sng" w="9525">
            <a:solidFill>
              <a:schemeClr val="accent2"/>
            </a:solidFill>
            <a:prstDash val="solid"/>
            <a:round/>
            <a:headEnd len="sm" w="sm" type="none"/>
            <a:tailEnd len="sm" w="sm" type="none"/>
          </a:ln>
        </p:spPr>
      </p:cxnSp>
      <p:cxnSp>
        <p:nvCxnSpPr>
          <p:cNvPr id="168" name="Google Shape;168;p17"/>
          <p:cNvCxnSpPr/>
          <p:nvPr/>
        </p:nvCxnSpPr>
        <p:spPr>
          <a:xfrm>
            <a:off x="1" y="6224028"/>
            <a:ext cx="4055400" cy="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2_Title and Content">
    <p:spTree>
      <p:nvGrpSpPr>
        <p:cNvPr id="169" name="Shape 169"/>
        <p:cNvGrpSpPr/>
        <p:nvPr/>
      </p:nvGrpSpPr>
      <p:grpSpPr>
        <a:xfrm>
          <a:off x="0" y="0"/>
          <a:ext cx="0" cy="0"/>
          <a:chOff x="0" y="0"/>
          <a:chExt cx="0" cy="0"/>
        </a:xfrm>
      </p:grpSpPr>
      <p:sp>
        <p:nvSpPr>
          <p:cNvPr id="170" name="Google Shape;170;p18"/>
          <p:cNvSpPr/>
          <p:nvPr/>
        </p:nvSpPr>
        <p:spPr>
          <a:xfrm>
            <a:off x="0" y="6267450"/>
            <a:ext cx="9144000" cy="590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1" name="Google Shape;171;p18"/>
          <p:cNvSpPr/>
          <p:nvPr/>
        </p:nvSpPr>
        <p:spPr>
          <a:xfrm>
            <a:off x="7391400" y="0"/>
            <a:ext cx="1752600" cy="108000"/>
          </a:xfrm>
          <a:prstGeom prst="rect">
            <a:avLst/>
          </a:prstGeom>
          <a:gradFill>
            <a:gsLst>
              <a:gs pos="0">
                <a:srgbClr val="34164A">
                  <a:alpha val="80000"/>
                </a:srgbClr>
              </a:gs>
              <a:gs pos="56000">
                <a:srgbClr val="359AE2">
                  <a:alpha val="80000"/>
                </a:srgbClr>
              </a:gs>
              <a:gs pos="100000">
                <a:srgbClr val="0E2142">
                  <a:alpha val="0"/>
                </a:srgbClr>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2" name="Google Shape;172;p18"/>
          <p:cNvPicPr preferRelativeResize="0"/>
          <p:nvPr/>
        </p:nvPicPr>
        <p:blipFill rotWithShape="1">
          <a:blip r:embed="rId2">
            <a:alphaModFix/>
          </a:blip>
          <a:srcRect b="0" l="0" r="0" t="0"/>
          <a:stretch/>
        </p:blipFill>
        <p:spPr>
          <a:xfrm>
            <a:off x="7391401" y="314326"/>
            <a:ext cx="1293814" cy="327765"/>
          </a:xfrm>
          <a:prstGeom prst="rect">
            <a:avLst/>
          </a:prstGeom>
          <a:noFill/>
          <a:ln>
            <a:noFill/>
          </a:ln>
        </p:spPr>
      </p:pic>
      <p:sp>
        <p:nvSpPr>
          <p:cNvPr id="173" name="Google Shape;173;p18"/>
          <p:cNvSpPr txBox="1"/>
          <p:nvPr>
            <p:ph idx="12" type="sldNum"/>
          </p:nvPr>
        </p:nvSpPr>
        <p:spPr>
          <a:xfrm>
            <a:off x="8349173" y="6267451"/>
            <a:ext cx="336900" cy="456000"/>
          </a:xfrm>
          <a:prstGeom prst="rect">
            <a:avLst/>
          </a:prstGeom>
          <a:noFill/>
          <a:ln>
            <a:noFill/>
          </a:ln>
        </p:spPr>
        <p:txBody>
          <a:bodyPr anchorCtr="1" anchor="b" bIns="0" lIns="0" spcFirstLastPara="1" rIns="0" wrap="square" tIns="0">
            <a:noAutofit/>
          </a:bodyPr>
          <a:lstStyle>
            <a:lvl1pPr indent="0" lvl="0" marL="0" marR="0" rtl="0" algn="r">
              <a:lnSpc>
                <a:spcPct val="100000"/>
              </a:lnSpc>
              <a:spcBef>
                <a:spcPts val="0"/>
              </a:spcBef>
              <a:spcAft>
                <a:spcPts val="0"/>
              </a:spcAft>
              <a:buClr>
                <a:schemeClr val="lt1"/>
              </a:buClr>
              <a:buSzPts val="1100"/>
              <a:buFont typeface="Arial"/>
              <a:buNone/>
              <a:defRPr b="1" i="0" sz="11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100"/>
              <a:buFont typeface="Arial"/>
              <a:buNone/>
              <a:defRPr b="1" i="0" sz="11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100"/>
              <a:buFont typeface="Arial"/>
              <a:buNone/>
              <a:defRPr b="1" i="0" sz="11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100"/>
              <a:buFont typeface="Arial"/>
              <a:buNone/>
              <a:defRPr b="1" i="0" sz="11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100"/>
              <a:buFont typeface="Arial"/>
              <a:buNone/>
              <a:defRPr b="1" i="0" sz="11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100"/>
              <a:buFont typeface="Arial"/>
              <a:buNone/>
              <a:defRPr b="1" i="0" sz="11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100"/>
              <a:buFont typeface="Arial"/>
              <a:buNone/>
              <a:defRPr b="1" i="0" sz="11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100"/>
              <a:buFont typeface="Arial"/>
              <a:buNone/>
              <a:defRPr b="1" i="0" sz="11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100"/>
              <a:buFont typeface="Arial"/>
              <a:buNone/>
              <a:defRPr b="1" i="0" sz="11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4" name="Google Shape;174;p18"/>
          <p:cNvSpPr txBox="1"/>
          <p:nvPr>
            <p:ph idx="1" type="body"/>
          </p:nvPr>
        </p:nvSpPr>
        <p:spPr>
          <a:xfrm>
            <a:off x="457201" y="1692275"/>
            <a:ext cx="8228100" cy="4281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2000"/>
              <a:buNone/>
              <a:defRPr/>
            </a:lvl1pPr>
            <a:lvl2pPr indent="-342900" lvl="1" marL="914400" rtl="0" algn="l">
              <a:lnSpc>
                <a:spcPct val="100000"/>
              </a:lnSpc>
              <a:spcBef>
                <a:spcPts val="800"/>
              </a:spcBef>
              <a:spcAft>
                <a:spcPts val="0"/>
              </a:spcAft>
              <a:buSzPts val="1800"/>
              <a:buChar char="•"/>
              <a:defRPr/>
            </a:lvl2pPr>
            <a:lvl3pPr indent="-309880" lvl="2" marL="1371600" rtl="0" algn="l">
              <a:lnSpc>
                <a:spcPct val="100000"/>
              </a:lnSpc>
              <a:spcBef>
                <a:spcPts val="800"/>
              </a:spcBef>
              <a:spcAft>
                <a:spcPts val="0"/>
              </a:spcAft>
              <a:buSzPts val="1280"/>
              <a:buChar char="▪"/>
              <a:defRPr/>
            </a:lvl3pPr>
            <a:lvl4pPr indent="-317500" lvl="3" marL="1828800" rtl="0" algn="l">
              <a:lnSpc>
                <a:spcPct val="100000"/>
              </a:lnSpc>
              <a:spcBef>
                <a:spcPts val="800"/>
              </a:spcBef>
              <a:spcAft>
                <a:spcPts val="0"/>
              </a:spcAft>
              <a:buSzPts val="1400"/>
              <a:buChar char="–"/>
              <a:defRPr/>
            </a:lvl4pPr>
            <a:lvl5pPr indent="-294639" lvl="4" marL="2286000" rtl="0" algn="l">
              <a:lnSpc>
                <a:spcPct val="100000"/>
              </a:lnSpc>
              <a:spcBef>
                <a:spcPts val="800"/>
              </a:spcBef>
              <a:spcAft>
                <a:spcPts val="0"/>
              </a:spcAft>
              <a:buSzPts val="1040"/>
              <a:buChar char="o"/>
              <a:defRPr/>
            </a:lvl5pPr>
            <a:lvl6pPr indent="-342900" lvl="5" marL="2743200" rtl="0" algn="l">
              <a:lnSpc>
                <a:spcPct val="100000"/>
              </a:lnSpc>
              <a:spcBef>
                <a:spcPts val="80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75" name="Google Shape;175;p18"/>
          <p:cNvSpPr/>
          <p:nvPr/>
        </p:nvSpPr>
        <p:spPr>
          <a:xfrm rot="-5400000">
            <a:off x="4169145" y="5932016"/>
            <a:ext cx="907800" cy="931200"/>
          </a:xfrm>
          <a:prstGeom prst="flowChartDelay">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6" name="Google Shape;176;p18"/>
          <p:cNvSpPr txBox="1"/>
          <p:nvPr>
            <p:ph idx="11" type="ftr"/>
          </p:nvPr>
        </p:nvSpPr>
        <p:spPr>
          <a:xfrm>
            <a:off x="1143000" y="6509251"/>
            <a:ext cx="7086600" cy="228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9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pic>
        <p:nvPicPr>
          <p:cNvPr id="177" name="Google Shape;177;p18"/>
          <p:cNvPicPr preferRelativeResize="0"/>
          <p:nvPr/>
        </p:nvPicPr>
        <p:blipFill rotWithShape="1">
          <a:blip r:embed="rId3">
            <a:alphaModFix/>
          </a:blip>
          <a:srcRect b="0" l="0" r="0" t="0"/>
          <a:stretch/>
        </p:blipFill>
        <p:spPr>
          <a:xfrm>
            <a:off x="4457514" y="6072600"/>
            <a:ext cx="344425" cy="336415"/>
          </a:xfrm>
          <a:prstGeom prst="rect">
            <a:avLst/>
          </a:prstGeom>
          <a:noFill/>
          <a:ln>
            <a:noFill/>
          </a:ln>
        </p:spPr>
      </p:pic>
      <p:sp>
        <p:nvSpPr>
          <p:cNvPr id="178" name="Google Shape;178;p18"/>
          <p:cNvSpPr txBox="1"/>
          <p:nvPr>
            <p:ph type="title"/>
          </p:nvPr>
        </p:nvSpPr>
        <p:spPr>
          <a:xfrm>
            <a:off x="457201" y="660402"/>
            <a:ext cx="8228100" cy="946200"/>
          </a:xfrm>
          <a:prstGeom prst="rect">
            <a:avLst/>
          </a:prstGeom>
          <a:noFill/>
          <a:ln>
            <a:noFill/>
          </a:ln>
        </p:spPr>
        <p:txBody>
          <a:bodyPr anchorCtr="0" anchor="b" bIns="45700" lIns="0" spcFirstLastPara="1" rIns="0" wrap="square" tIns="0">
            <a:noAutofit/>
          </a:bodyPr>
          <a:lstStyle>
            <a:lvl1pPr lvl="0" rtl="0" algn="l">
              <a:lnSpc>
                <a:spcPct val="188888"/>
              </a:lnSpc>
              <a:spcBef>
                <a:spcPts val="0"/>
              </a:spcBef>
              <a:spcAft>
                <a:spcPts val="0"/>
              </a:spcAft>
              <a:buClr>
                <a:schemeClr val="accent2"/>
              </a:buClr>
              <a:buSzPts val="1800"/>
              <a:buFont typeface="Arial"/>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179" name="Google Shape;179;p18"/>
          <p:cNvCxnSpPr/>
          <p:nvPr/>
        </p:nvCxnSpPr>
        <p:spPr>
          <a:xfrm>
            <a:off x="5097013" y="6224028"/>
            <a:ext cx="4055400" cy="0"/>
          </a:xfrm>
          <a:prstGeom prst="straightConnector1">
            <a:avLst/>
          </a:prstGeom>
          <a:noFill/>
          <a:ln cap="flat" cmpd="sng" w="9525">
            <a:solidFill>
              <a:schemeClr val="accent2"/>
            </a:solidFill>
            <a:prstDash val="solid"/>
            <a:round/>
            <a:headEnd len="sm" w="sm" type="none"/>
            <a:tailEnd len="sm" w="sm" type="none"/>
          </a:ln>
        </p:spPr>
      </p:cxnSp>
      <p:cxnSp>
        <p:nvCxnSpPr>
          <p:cNvPr id="180" name="Google Shape;180;p18"/>
          <p:cNvCxnSpPr/>
          <p:nvPr/>
        </p:nvCxnSpPr>
        <p:spPr>
          <a:xfrm>
            <a:off x="1" y="6224028"/>
            <a:ext cx="4055400" cy="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type="obj">
  <p:cSld name="OBJECT">
    <p:bg>
      <p:bgPr>
        <a:solidFill>
          <a:schemeClr val="lt1"/>
        </a:solidFill>
      </p:bgPr>
    </p:bg>
    <p:spTree>
      <p:nvGrpSpPr>
        <p:cNvPr id="181" name="Shape 181"/>
        <p:cNvGrpSpPr/>
        <p:nvPr/>
      </p:nvGrpSpPr>
      <p:grpSpPr>
        <a:xfrm>
          <a:off x="0" y="0"/>
          <a:ext cx="0" cy="0"/>
          <a:chOff x="0" y="0"/>
          <a:chExt cx="0" cy="0"/>
        </a:xfrm>
      </p:grpSpPr>
      <p:sp>
        <p:nvSpPr>
          <p:cNvPr id="182" name="Google Shape;182;p19"/>
          <p:cNvSpPr/>
          <p:nvPr/>
        </p:nvSpPr>
        <p:spPr>
          <a:xfrm>
            <a:off x="0" y="6267450"/>
            <a:ext cx="9144000" cy="590550"/>
          </a:xfrm>
          <a:custGeom>
            <a:rect b="b" l="l" r="r" t="t"/>
            <a:pathLst>
              <a:path extrusionOk="0" h="590550" w="12192000">
                <a:moveTo>
                  <a:pt x="12192000" y="0"/>
                </a:moveTo>
                <a:lnTo>
                  <a:pt x="0" y="0"/>
                </a:lnTo>
                <a:lnTo>
                  <a:pt x="0" y="590549"/>
                </a:lnTo>
                <a:lnTo>
                  <a:pt x="12192000" y="590549"/>
                </a:lnTo>
                <a:lnTo>
                  <a:pt x="12192000" y="0"/>
                </a:lnTo>
                <a:close/>
              </a:path>
            </a:pathLst>
          </a:custGeom>
          <a:solidFill>
            <a:srgbClr val="0E214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3" name="Google Shape;183;p19"/>
          <p:cNvPicPr preferRelativeResize="0"/>
          <p:nvPr/>
        </p:nvPicPr>
        <p:blipFill rotWithShape="1">
          <a:blip r:embed="rId2">
            <a:alphaModFix/>
          </a:blip>
          <a:srcRect b="0" l="0" r="0" t="0"/>
          <a:stretch/>
        </p:blipFill>
        <p:spPr>
          <a:xfrm>
            <a:off x="7391400" y="0"/>
            <a:ext cx="1752600" cy="80999"/>
          </a:xfrm>
          <a:prstGeom prst="rect">
            <a:avLst/>
          </a:prstGeom>
          <a:noFill/>
          <a:ln>
            <a:noFill/>
          </a:ln>
        </p:spPr>
      </p:pic>
      <p:sp>
        <p:nvSpPr>
          <p:cNvPr id="184" name="Google Shape;184;p19"/>
          <p:cNvSpPr/>
          <p:nvPr/>
        </p:nvSpPr>
        <p:spPr>
          <a:xfrm>
            <a:off x="4157445" y="5943601"/>
            <a:ext cx="931544" cy="908050"/>
          </a:xfrm>
          <a:custGeom>
            <a:rect b="b" l="l" r="r" t="t"/>
            <a:pathLst>
              <a:path extrusionOk="0" h="908050" w="1242059">
                <a:moveTo>
                  <a:pt x="620786" y="0"/>
                </a:moveTo>
                <a:lnTo>
                  <a:pt x="564282" y="1855"/>
                </a:lnTo>
                <a:lnTo>
                  <a:pt x="509199" y="7313"/>
                </a:lnTo>
                <a:lnTo>
                  <a:pt x="455756" y="16215"/>
                </a:lnTo>
                <a:lnTo>
                  <a:pt x="404173" y="28400"/>
                </a:lnTo>
                <a:lnTo>
                  <a:pt x="354669" y="43708"/>
                </a:lnTo>
                <a:lnTo>
                  <a:pt x="307463" y="61978"/>
                </a:lnTo>
                <a:lnTo>
                  <a:pt x="262774" y="83050"/>
                </a:lnTo>
                <a:lnTo>
                  <a:pt x="220821" y="106765"/>
                </a:lnTo>
                <a:lnTo>
                  <a:pt x="181824" y="132961"/>
                </a:lnTo>
                <a:lnTo>
                  <a:pt x="146001" y="161478"/>
                </a:lnTo>
                <a:lnTo>
                  <a:pt x="113571" y="192157"/>
                </a:lnTo>
                <a:lnTo>
                  <a:pt x="84755" y="224836"/>
                </a:lnTo>
                <a:lnTo>
                  <a:pt x="59771" y="259356"/>
                </a:lnTo>
                <a:lnTo>
                  <a:pt x="38837" y="295557"/>
                </a:lnTo>
                <a:lnTo>
                  <a:pt x="22175" y="333277"/>
                </a:lnTo>
                <a:lnTo>
                  <a:pt x="10001" y="372358"/>
                </a:lnTo>
                <a:lnTo>
                  <a:pt x="2536" y="412638"/>
                </a:lnTo>
                <a:lnTo>
                  <a:pt x="0" y="453957"/>
                </a:lnTo>
                <a:lnTo>
                  <a:pt x="0" y="907915"/>
                </a:lnTo>
                <a:lnTo>
                  <a:pt x="1241572" y="907915"/>
                </a:lnTo>
                <a:lnTo>
                  <a:pt x="1241572" y="453957"/>
                </a:lnTo>
                <a:lnTo>
                  <a:pt x="1239035" y="412638"/>
                </a:lnTo>
                <a:lnTo>
                  <a:pt x="1231570" y="372358"/>
                </a:lnTo>
                <a:lnTo>
                  <a:pt x="1219397" y="333277"/>
                </a:lnTo>
                <a:lnTo>
                  <a:pt x="1202734" y="295557"/>
                </a:lnTo>
                <a:lnTo>
                  <a:pt x="1181801" y="259356"/>
                </a:lnTo>
                <a:lnTo>
                  <a:pt x="1156816" y="224836"/>
                </a:lnTo>
                <a:lnTo>
                  <a:pt x="1128000" y="192157"/>
                </a:lnTo>
                <a:lnTo>
                  <a:pt x="1095571" y="161478"/>
                </a:lnTo>
                <a:lnTo>
                  <a:pt x="1059748" y="132961"/>
                </a:lnTo>
                <a:lnTo>
                  <a:pt x="1020750" y="106765"/>
                </a:lnTo>
                <a:lnTo>
                  <a:pt x="978797" y="83050"/>
                </a:lnTo>
                <a:lnTo>
                  <a:pt x="934108" y="61978"/>
                </a:lnTo>
                <a:lnTo>
                  <a:pt x="886902" y="43708"/>
                </a:lnTo>
                <a:lnTo>
                  <a:pt x="837398" y="28400"/>
                </a:lnTo>
                <a:lnTo>
                  <a:pt x="785815" y="16215"/>
                </a:lnTo>
                <a:lnTo>
                  <a:pt x="732373" y="7313"/>
                </a:lnTo>
                <a:lnTo>
                  <a:pt x="677290" y="1855"/>
                </a:lnTo>
                <a:lnTo>
                  <a:pt x="620786" y="0"/>
                </a:lnTo>
                <a:close/>
              </a:path>
            </a:pathLst>
          </a:custGeom>
          <a:solidFill>
            <a:srgbClr val="0E214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5" name="Google Shape;185;p19"/>
          <p:cNvPicPr preferRelativeResize="0"/>
          <p:nvPr/>
        </p:nvPicPr>
        <p:blipFill rotWithShape="1">
          <a:blip r:embed="rId3">
            <a:alphaModFix/>
          </a:blip>
          <a:srcRect b="0" l="0" r="0" t="0"/>
          <a:stretch/>
        </p:blipFill>
        <p:spPr>
          <a:xfrm>
            <a:off x="4455414" y="6071615"/>
            <a:ext cx="347472" cy="253746"/>
          </a:xfrm>
          <a:prstGeom prst="rect">
            <a:avLst/>
          </a:prstGeom>
          <a:noFill/>
          <a:ln>
            <a:noFill/>
          </a:ln>
        </p:spPr>
      </p:pic>
      <p:sp>
        <p:nvSpPr>
          <p:cNvPr id="186" name="Google Shape;186;p19"/>
          <p:cNvSpPr/>
          <p:nvPr/>
        </p:nvSpPr>
        <p:spPr>
          <a:xfrm>
            <a:off x="5097013" y="6224027"/>
            <a:ext cx="4047173" cy="0"/>
          </a:xfrm>
          <a:custGeom>
            <a:rect b="b" l="l" r="r" t="t"/>
            <a:pathLst>
              <a:path extrusionOk="0" h="120000" w="5396230">
                <a:moveTo>
                  <a:pt x="0" y="0"/>
                </a:moveTo>
                <a:lnTo>
                  <a:pt x="5395982" y="0"/>
                </a:lnTo>
              </a:path>
            </a:pathLst>
          </a:custGeom>
          <a:noFill/>
          <a:ln cap="flat" cmpd="sng" w="9525">
            <a:solidFill>
              <a:srgbClr val="359AE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 name="Google Shape;187;p19"/>
          <p:cNvSpPr/>
          <p:nvPr/>
        </p:nvSpPr>
        <p:spPr>
          <a:xfrm>
            <a:off x="1" y="6224027"/>
            <a:ext cx="4055745" cy="0"/>
          </a:xfrm>
          <a:custGeom>
            <a:rect b="b" l="l" r="r" t="t"/>
            <a:pathLst>
              <a:path extrusionOk="0" h="120000" w="5407660">
                <a:moveTo>
                  <a:pt x="0" y="0"/>
                </a:moveTo>
                <a:lnTo>
                  <a:pt x="5407169" y="0"/>
                </a:lnTo>
              </a:path>
            </a:pathLst>
          </a:custGeom>
          <a:noFill/>
          <a:ln cap="flat" cmpd="sng" w="9525">
            <a:solidFill>
              <a:srgbClr val="359AE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8" name="Google Shape;188;p19"/>
          <p:cNvPicPr preferRelativeResize="0"/>
          <p:nvPr/>
        </p:nvPicPr>
        <p:blipFill rotWithShape="1">
          <a:blip r:embed="rId4">
            <a:alphaModFix/>
          </a:blip>
          <a:srcRect b="0" l="0" r="0" t="0"/>
          <a:stretch/>
        </p:blipFill>
        <p:spPr>
          <a:xfrm>
            <a:off x="7258050" y="188976"/>
            <a:ext cx="1428750" cy="555497"/>
          </a:xfrm>
          <a:prstGeom prst="rect">
            <a:avLst/>
          </a:prstGeom>
          <a:noFill/>
          <a:ln>
            <a:noFill/>
          </a:ln>
        </p:spPr>
      </p:pic>
      <p:sp>
        <p:nvSpPr>
          <p:cNvPr id="189" name="Google Shape;189;p19"/>
          <p:cNvSpPr txBox="1"/>
          <p:nvPr>
            <p:ph type="title"/>
          </p:nvPr>
        </p:nvSpPr>
        <p:spPr>
          <a:xfrm>
            <a:off x="447676" y="814832"/>
            <a:ext cx="8248800" cy="5283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0" i="0" sz="3300">
                <a:solidFill>
                  <a:srgbClr val="359AE2"/>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0" name="Google Shape;190;p19"/>
          <p:cNvSpPr txBox="1"/>
          <p:nvPr>
            <p:ph idx="1" type="body"/>
          </p:nvPr>
        </p:nvSpPr>
        <p:spPr>
          <a:xfrm>
            <a:off x="447675" y="2831083"/>
            <a:ext cx="5260200" cy="13869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SzPts val="1400"/>
              <a:buNone/>
              <a:defRPr b="1" i="0" sz="1400">
                <a:solidFill>
                  <a:srgbClr val="0E2142"/>
                </a:solidFill>
                <a:latin typeface="Calibri"/>
                <a:ea typeface="Calibri"/>
                <a:cs typeface="Calibri"/>
                <a:sym typeface="Calibri"/>
              </a:defRPr>
            </a:lvl1pPr>
            <a:lvl2pPr indent="-228600" lvl="1" marL="914400" rtl="0" algn="l">
              <a:lnSpc>
                <a:spcPct val="100000"/>
              </a:lnSpc>
              <a:spcBef>
                <a:spcPts val="0"/>
              </a:spcBef>
              <a:spcAft>
                <a:spcPts val="0"/>
              </a:spcAft>
              <a:buSzPts val="1400"/>
              <a:buNone/>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191" name="Google Shape;191;p19"/>
          <p:cNvSpPr txBox="1"/>
          <p:nvPr>
            <p:ph idx="11" type="ftr"/>
          </p:nvPr>
        </p:nvSpPr>
        <p:spPr>
          <a:xfrm>
            <a:off x="3108960" y="6377940"/>
            <a:ext cx="2926200" cy="3429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1400"/>
              <a:buNone/>
              <a:defRPr>
                <a:solidFill>
                  <a:srgbClr val="888888"/>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2" name="Google Shape;192;p19"/>
          <p:cNvSpPr txBox="1"/>
          <p:nvPr>
            <p:ph idx="10" type="dt"/>
          </p:nvPr>
        </p:nvSpPr>
        <p:spPr>
          <a:xfrm>
            <a:off x="457200" y="6377940"/>
            <a:ext cx="2103000" cy="3429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a:solidFill>
                  <a:srgbClr val="888888"/>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3" name="Google Shape;193;p19"/>
          <p:cNvSpPr txBox="1"/>
          <p:nvPr>
            <p:ph idx="12" type="sldNum"/>
          </p:nvPr>
        </p:nvSpPr>
        <p:spPr>
          <a:xfrm>
            <a:off x="8435436" y="6535501"/>
            <a:ext cx="164700" cy="169200"/>
          </a:xfrm>
          <a:prstGeom prst="rect">
            <a:avLst/>
          </a:prstGeom>
          <a:noFill/>
          <a:ln>
            <a:noFill/>
          </a:ln>
        </p:spPr>
        <p:txBody>
          <a:bodyPr anchorCtr="0" anchor="t" bIns="0" lIns="0" spcFirstLastPara="1" rIns="0" wrap="square" tIns="0">
            <a:spAutoFit/>
          </a:bodyPr>
          <a:lstStyle>
            <a:lvl1pPr indent="0" lvl="0" marL="38100" marR="0" rtl="0" algn="l">
              <a:lnSpc>
                <a:spcPct val="100000"/>
              </a:lnSpc>
              <a:spcBef>
                <a:spcPts val="0"/>
              </a:spcBef>
              <a:spcAft>
                <a:spcPts val="0"/>
              </a:spcAft>
              <a:buClr>
                <a:srgbClr val="000000"/>
              </a:buClr>
              <a:buSzPts val="1100"/>
              <a:buFont typeface="Arial"/>
              <a:buNone/>
              <a:defRPr b="1" i="0" sz="1100" u="none" cap="none" strike="noStrike">
                <a:solidFill>
                  <a:schemeClr val="lt1"/>
                </a:solidFill>
                <a:latin typeface="Calibri"/>
                <a:ea typeface="Calibri"/>
                <a:cs typeface="Calibri"/>
                <a:sym typeface="Calibri"/>
              </a:defRPr>
            </a:lvl1pPr>
            <a:lvl2pPr indent="0" lvl="1" marL="38100" marR="0" rtl="0" algn="l">
              <a:lnSpc>
                <a:spcPct val="100000"/>
              </a:lnSpc>
              <a:spcBef>
                <a:spcPts val="0"/>
              </a:spcBef>
              <a:spcAft>
                <a:spcPts val="0"/>
              </a:spcAft>
              <a:buClr>
                <a:srgbClr val="000000"/>
              </a:buClr>
              <a:buSzPts val="1100"/>
              <a:buFont typeface="Arial"/>
              <a:buNone/>
              <a:defRPr b="1" i="0" sz="1100" u="none" cap="none" strike="noStrike">
                <a:solidFill>
                  <a:schemeClr val="lt1"/>
                </a:solidFill>
                <a:latin typeface="Calibri"/>
                <a:ea typeface="Calibri"/>
                <a:cs typeface="Calibri"/>
                <a:sym typeface="Calibri"/>
              </a:defRPr>
            </a:lvl2pPr>
            <a:lvl3pPr indent="0" lvl="2" marL="38100" marR="0" rtl="0" algn="l">
              <a:lnSpc>
                <a:spcPct val="100000"/>
              </a:lnSpc>
              <a:spcBef>
                <a:spcPts val="0"/>
              </a:spcBef>
              <a:spcAft>
                <a:spcPts val="0"/>
              </a:spcAft>
              <a:buClr>
                <a:srgbClr val="000000"/>
              </a:buClr>
              <a:buSzPts val="1100"/>
              <a:buFont typeface="Arial"/>
              <a:buNone/>
              <a:defRPr b="1" i="0" sz="1100" u="none" cap="none" strike="noStrike">
                <a:solidFill>
                  <a:schemeClr val="lt1"/>
                </a:solidFill>
                <a:latin typeface="Calibri"/>
                <a:ea typeface="Calibri"/>
                <a:cs typeface="Calibri"/>
                <a:sym typeface="Calibri"/>
              </a:defRPr>
            </a:lvl3pPr>
            <a:lvl4pPr indent="0" lvl="3" marL="38100" marR="0" rtl="0" algn="l">
              <a:lnSpc>
                <a:spcPct val="100000"/>
              </a:lnSpc>
              <a:spcBef>
                <a:spcPts val="0"/>
              </a:spcBef>
              <a:spcAft>
                <a:spcPts val="0"/>
              </a:spcAft>
              <a:buClr>
                <a:srgbClr val="000000"/>
              </a:buClr>
              <a:buSzPts val="1100"/>
              <a:buFont typeface="Arial"/>
              <a:buNone/>
              <a:defRPr b="1" i="0" sz="1100" u="none" cap="none" strike="noStrike">
                <a:solidFill>
                  <a:schemeClr val="lt1"/>
                </a:solidFill>
                <a:latin typeface="Calibri"/>
                <a:ea typeface="Calibri"/>
                <a:cs typeface="Calibri"/>
                <a:sym typeface="Calibri"/>
              </a:defRPr>
            </a:lvl4pPr>
            <a:lvl5pPr indent="0" lvl="4" marL="38100" marR="0" rtl="0" algn="l">
              <a:lnSpc>
                <a:spcPct val="100000"/>
              </a:lnSpc>
              <a:spcBef>
                <a:spcPts val="0"/>
              </a:spcBef>
              <a:spcAft>
                <a:spcPts val="0"/>
              </a:spcAft>
              <a:buClr>
                <a:srgbClr val="000000"/>
              </a:buClr>
              <a:buSzPts val="1100"/>
              <a:buFont typeface="Arial"/>
              <a:buNone/>
              <a:defRPr b="1" i="0" sz="1100" u="none" cap="none" strike="noStrike">
                <a:solidFill>
                  <a:schemeClr val="lt1"/>
                </a:solidFill>
                <a:latin typeface="Calibri"/>
                <a:ea typeface="Calibri"/>
                <a:cs typeface="Calibri"/>
                <a:sym typeface="Calibri"/>
              </a:defRPr>
            </a:lvl5pPr>
            <a:lvl6pPr indent="0" lvl="5" marL="38100" marR="0" rtl="0" algn="l">
              <a:lnSpc>
                <a:spcPct val="100000"/>
              </a:lnSpc>
              <a:spcBef>
                <a:spcPts val="0"/>
              </a:spcBef>
              <a:spcAft>
                <a:spcPts val="0"/>
              </a:spcAft>
              <a:buClr>
                <a:srgbClr val="000000"/>
              </a:buClr>
              <a:buSzPts val="1100"/>
              <a:buFont typeface="Arial"/>
              <a:buNone/>
              <a:defRPr b="1" i="0" sz="1100" u="none" cap="none" strike="noStrike">
                <a:solidFill>
                  <a:schemeClr val="lt1"/>
                </a:solidFill>
                <a:latin typeface="Calibri"/>
                <a:ea typeface="Calibri"/>
                <a:cs typeface="Calibri"/>
                <a:sym typeface="Calibri"/>
              </a:defRPr>
            </a:lvl6pPr>
            <a:lvl7pPr indent="0" lvl="6" marL="38100" marR="0" rtl="0" algn="l">
              <a:lnSpc>
                <a:spcPct val="100000"/>
              </a:lnSpc>
              <a:spcBef>
                <a:spcPts val="0"/>
              </a:spcBef>
              <a:spcAft>
                <a:spcPts val="0"/>
              </a:spcAft>
              <a:buClr>
                <a:srgbClr val="000000"/>
              </a:buClr>
              <a:buSzPts val="1100"/>
              <a:buFont typeface="Arial"/>
              <a:buNone/>
              <a:defRPr b="1" i="0" sz="1100" u="none" cap="none" strike="noStrike">
                <a:solidFill>
                  <a:schemeClr val="lt1"/>
                </a:solidFill>
                <a:latin typeface="Calibri"/>
                <a:ea typeface="Calibri"/>
                <a:cs typeface="Calibri"/>
                <a:sym typeface="Calibri"/>
              </a:defRPr>
            </a:lvl7pPr>
            <a:lvl8pPr indent="0" lvl="7" marL="38100" marR="0" rtl="0" algn="l">
              <a:lnSpc>
                <a:spcPct val="100000"/>
              </a:lnSpc>
              <a:spcBef>
                <a:spcPts val="0"/>
              </a:spcBef>
              <a:spcAft>
                <a:spcPts val="0"/>
              </a:spcAft>
              <a:buClr>
                <a:srgbClr val="000000"/>
              </a:buClr>
              <a:buSzPts val="1100"/>
              <a:buFont typeface="Arial"/>
              <a:buNone/>
              <a:defRPr b="1" i="0" sz="1100" u="none" cap="none" strike="noStrike">
                <a:solidFill>
                  <a:schemeClr val="lt1"/>
                </a:solidFill>
                <a:latin typeface="Calibri"/>
                <a:ea typeface="Calibri"/>
                <a:cs typeface="Calibri"/>
                <a:sym typeface="Calibri"/>
              </a:defRPr>
            </a:lvl8pPr>
            <a:lvl9pPr indent="0" lvl="8" marL="38100" marR="0" rtl="0" algn="l">
              <a:lnSpc>
                <a:spcPct val="100000"/>
              </a:lnSpc>
              <a:spcBef>
                <a:spcPts val="0"/>
              </a:spcBef>
              <a:spcAft>
                <a:spcPts val="0"/>
              </a:spcAft>
              <a:buClr>
                <a:srgbClr val="000000"/>
              </a:buClr>
              <a:buSzPts val="1100"/>
              <a:buFont typeface="Arial"/>
              <a:buNone/>
              <a:defRPr b="1" i="0" sz="1100" u="none" cap="none" strike="noStrike">
                <a:solidFill>
                  <a:schemeClr val="lt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endParaRPr/>
          </a:p>
        </p:txBody>
      </p:sp>
      <p:pic>
        <p:nvPicPr>
          <p:cNvPr id="194" name="Google Shape;194;p19"/>
          <p:cNvPicPr preferRelativeResize="0"/>
          <p:nvPr/>
        </p:nvPicPr>
        <p:blipFill rotWithShape="1">
          <a:blip r:embed="rId5">
            <a:alphaModFix/>
          </a:blip>
          <a:srcRect b="0" l="0" r="0" t="0"/>
          <a:stretch/>
        </p:blipFill>
        <p:spPr>
          <a:xfrm>
            <a:off x="7437120" y="5490360"/>
            <a:ext cx="1661160" cy="5176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2)">
  <p:cSld name="Cover (option 2)">
    <p:spTree>
      <p:nvGrpSpPr>
        <p:cNvPr id="26" name="Shape 26"/>
        <p:cNvGrpSpPr/>
        <p:nvPr/>
      </p:nvGrpSpPr>
      <p:grpSpPr>
        <a:xfrm>
          <a:off x="0" y="0"/>
          <a:ext cx="0" cy="0"/>
          <a:chOff x="0" y="0"/>
          <a:chExt cx="0" cy="0"/>
        </a:xfrm>
      </p:grpSpPr>
      <p:sp>
        <p:nvSpPr>
          <p:cNvPr id="27" name="Google Shape;27;p3"/>
          <p:cNvSpPr/>
          <p:nvPr/>
        </p:nvSpPr>
        <p:spPr>
          <a:xfrm>
            <a:off x="0" y="0"/>
            <a:ext cx="9144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 name="Google Shape;28;p3"/>
          <p:cNvSpPr txBox="1"/>
          <p:nvPr>
            <p:ph type="ctrTitle"/>
          </p:nvPr>
        </p:nvSpPr>
        <p:spPr>
          <a:xfrm>
            <a:off x="438151" y="4953000"/>
            <a:ext cx="6972300" cy="1020900"/>
          </a:xfrm>
          <a:prstGeom prst="rect">
            <a:avLst/>
          </a:prstGeom>
          <a:noFill/>
          <a:ln>
            <a:noFill/>
          </a:ln>
        </p:spPr>
        <p:txBody>
          <a:bodyPr anchorCtr="0" anchor="t" bIns="45700" lIns="0" spcFirstLastPara="1" rIns="0" wrap="square" tIns="0">
            <a:noAutofit/>
          </a:bodyPr>
          <a:lstStyle>
            <a:lvl1pPr lvl="0" rtl="0" algn="l">
              <a:lnSpc>
                <a:spcPct val="106250"/>
              </a:lnSpc>
              <a:spcBef>
                <a:spcPts val="0"/>
              </a:spcBef>
              <a:spcAft>
                <a:spcPts val="0"/>
              </a:spcAft>
              <a:buClr>
                <a:schemeClr val="accent2"/>
              </a:buClr>
              <a:buSzPts val="3200"/>
              <a:buFont typeface="Arial"/>
              <a:buNone/>
              <a:defRPr b="0" sz="3200">
                <a:solidFill>
                  <a:schemeClr val="accent2"/>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3"/>
          <p:cNvSpPr txBox="1"/>
          <p:nvPr>
            <p:ph idx="1" type="body"/>
          </p:nvPr>
        </p:nvSpPr>
        <p:spPr>
          <a:xfrm>
            <a:off x="438152" y="3390901"/>
            <a:ext cx="6953100" cy="1485900"/>
          </a:xfrm>
          <a:prstGeom prst="rect">
            <a:avLst/>
          </a:prstGeom>
          <a:noFill/>
          <a:ln>
            <a:noFill/>
          </a:ln>
        </p:spPr>
        <p:txBody>
          <a:bodyPr anchorCtr="0" anchor="b" bIns="0" lIns="0" spcFirstLastPara="1" rIns="0" wrap="square" tIns="0">
            <a:noAutofit/>
          </a:bodyPr>
          <a:lstStyle>
            <a:lvl1pPr indent="-228600" lvl="0" marL="457200" rtl="0" algn="l">
              <a:lnSpc>
                <a:spcPct val="91666"/>
              </a:lnSpc>
              <a:spcBef>
                <a:spcPts val="0"/>
              </a:spcBef>
              <a:spcAft>
                <a:spcPts val="0"/>
              </a:spcAft>
              <a:buSzPts val="4800"/>
              <a:buNone/>
              <a:defRPr b="1" sz="4800">
                <a:solidFill>
                  <a:schemeClr val="lt1"/>
                </a:solidFill>
              </a:defRPr>
            </a:lvl1pPr>
            <a:lvl2pPr indent="-228600" lvl="1" marL="914400" rtl="0" algn="l">
              <a:lnSpc>
                <a:spcPct val="100000"/>
              </a:lnSpc>
              <a:spcBef>
                <a:spcPts val="0"/>
              </a:spcBef>
              <a:spcAft>
                <a:spcPts val="0"/>
              </a:spcAft>
              <a:buSzPts val="1900"/>
              <a:buNone/>
              <a:defRPr sz="1900">
                <a:solidFill>
                  <a:schemeClr val="lt1"/>
                </a:solidFill>
              </a:defRPr>
            </a:lvl2pPr>
            <a:lvl3pPr indent="-228600" lvl="2" marL="1371600" rtl="0" algn="l">
              <a:lnSpc>
                <a:spcPct val="100000"/>
              </a:lnSpc>
              <a:spcBef>
                <a:spcPts val="0"/>
              </a:spcBef>
              <a:spcAft>
                <a:spcPts val="0"/>
              </a:spcAft>
              <a:buSzPts val="1280"/>
              <a:buNone/>
              <a:defRPr/>
            </a:lvl3pPr>
            <a:lvl4pPr indent="-342900" lvl="3" marL="1828800" rtl="0" algn="l">
              <a:lnSpc>
                <a:spcPct val="100000"/>
              </a:lnSpc>
              <a:spcBef>
                <a:spcPts val="800"/>
              </a:spcBef>
              <a:spcAft>
                <a:spcPts val="0"/>
              </a:spcAft>
              <a:buSzPts val="1800"/>
              <a:buChar char="–"/>
              <a:defRPr/>
            </a:lvl4pPr>
            <a:lvl5pPr indent="-320039" lvl="4" marL="2286000" rtl="0" algn="l">
              <a:lnSpc>
                <a:spcPct val="100000"/>
              </a:lnSpc>
              <a:spcBef>
                <a:spcPts val="800"/>
              </a:spcBef>
              <a:spcAft>
                <a:spcPts val="0"/>
              </a:spcAft>
              <a:buSzPts val="1440"/>
              <a:buChar char="o"/>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cxnSp>
        <p:nvCxnSpPr>
          <p:cNvPr id="30" name="Google Shape;30;p3"/>
          <p:cNvCxnSpPr/>
          <p:nvPr/>
        </p:nvCxnSpPr>
        <p:spPr>
          <a:xfrm>
            <a:off x="457200" y="2180566"/>
            <a:ext cx="4800600" cy="0"/>
          </a:xfrm>
          <a:prstGeom prst="straightConnector1">
            <a:avLst/>
          </a:prstGeom>
          <a:noFill/>
          <a:ln cap="flat" cmpd="sng" w="9525">
            <a:solidFill>
              <a:srgbClr val="D8D8D8"/>
            </a:solidFill>
            <a:prstDash val="solid"/>
            <a:round/>
            <a:headEnd len="sm" w="sm" type="none"/>
            <a:tailEnd len="sm" w="sm" type="none"/>
          </a:ln>
        </p:spPr>
      </p:cxnSp>
      <p:pic>
        <p:nvPicPr>
          <p:cNvPr descr="Logo, company name&#10;&#10;Description automatically generated" id="31" name="Google Shape;31;p3"/>
          <p:cNvPicPr preferRelativeResize="0"/>
          <p:nvPr/>
        </p:nvPicPr>
        <p:blipFill rotWithShape="1">
          <a:blip r:embed="rId2">
            <a:alphaModFix/>
          </a:blip>
          <a:srcRect b="0" l="0" r="0" t="0"/>
          <a:stretch/>
        </p:blipFill>
        <p:spPr>
          <a:xfrm>
            <a:off x="438151" y="1105521"/>
            <a:ext cx="2028390" cy="8062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
  <p:cSld name="3-column">
    <p:spTree>
      <p:nvGrpSpPr>
        <p:cNvPr id="32" name="Shape 32"/>
        <p:cNvGrpSpPr/>
        <p:nvPr/>
      </p:nvGrpSpPr>
      <p:grpSpPr>
        <a:xfrm>
          <a:off x="0" y="0"/>
          <a:ext cx="0" cy="0"/>
          <a:chOff x="0" y="0"/>
          <a:chExt cx="0" cy="0"/>
        </a:xfrm>
      </p:grpSpPr>
      <p:sp>
        <p:nvSpPr>
          <p:cNvPr id="33" name="Google Shape;33;p4"/>
          <p:cNvSpPr/>
          <p:nvPr/>
        </p:nvSpPr>
        <p:spPr>
          <a:xfrm>
            <a:off x="0" y="6267450"/>
            <a:ext cx="9144000" cy="590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 name="Google Shape;34;p4"/>
          <p:cNvSpPr txBox="1"/>
          <p:nvPr>
            <p:ph idx="12" type="sldNum"/>
          </p:nvPr>
        </p:nvSpPr>
        <p:spPr>
          <a:xfrm>
            <a:off x="8349173" y="6267451"/>
            <a:ext cx="336900" cy="456000"/>
          </a:xfrm>
          <a:prstGeom prst="rect">
            <a:avLst/>
          </a:prstGeom>
          <a:noFill/>
          <a:ln>
            <a:noFill/>
          </a:ln>
        </p:spPr>
        <p:txBody>
          <a:bodyPr anchorCtr="1"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4"/>
          <p:cNvSpPr/>
          <p:nvPr/>
        </p:nvSpPr>
        <p:spPr>
          <a:xfrm rot="-5400000">
            <a:off x="4169145" y="5932016"/>
            <a:ext cx="907800" cy="931200"/>
          </a:xfrm>
          <a:prstGeom prst="flowChartDelay">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 name="Google Shape;36;p4"/>
          <p:cNvSpPr txBox="1"/>
          <p:nvPr>
            <p:ph idx="11" type="ftr"/>
          </p:nvPr>
        </p:nvSpPr>
        <p:spPr>
          <a:xfrm>
            <a:off x="1143000" y="6509251"/>
            <a:ext cx="7086600" cy="228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37" name="Google Shape;37;p4"/>
          <p:cNvPicPr preferRelativeResize="0"/>
          <p:nvPr/>
        </p:nvPicPr>
        <p:blipFill rotWithShape="1">
          <a:blip r:embed="rId2">
            <a:alphaModFix/>
          </a:blip>
          <a:srcRect b="0" l="0" r="0" t="0"/>
          <a:stretch/>
        </p:blipFill>
        <p:spPr>
          <a:xfrm>
            <a:off x="4457514" y="6072600"/>
            <a:ext cx="344425" cy="336415"/>
          </a:xfrm>
          <a:prstGeom prst="rect">
            <a:avLst/>
          </a:prstGeom>
          <a:noFill/>
          <a:ln>
            <a:noFill/>
          </a:ln>
        </p:spPr>
      </p:pic>
      <p:sp>
        <p:nvSpPr>
          <p:cNvPr id="38" name="Google Shape;38;p4"/>
          <p:cNvSpPr txBox="1"/>
          <p:nvPr>
            <p:ph type="title"/>
          </p:nvPr>
        </p:nvSpPr>
        <p:spPr>
          <a:xfrm>
            <a:off x="457201" y="660402"/>
            <a:ext cx="8228100" cy="946200"/>
          </a:xfrm>
          <a:prstGeom prst="rect">
            <a:avLst/>
          </a:prstGeom>
          <a:noFill/>
          <a:ln>
            <a:noFill/>
          </a:ln>
        </p:spPr>
        <p:txBody>
          <a:bodyPr anchorCtr="0" anchor="b" bIns="45700" lIns="0" spcFirstLastPara="1" rIns="0" wrap="square" tIns="0">
            <a:noAutofit/>
          </a:bodyPr>
          <a:lstStyle>
            <a:lvl1pPr lvl="0" rtl="0" algn="l">
              <a:lnSpc>
                <a:spcPct val="188888"/>
              </a:lnSpc>
              <a:spcBef>
                <a:spcPts val="0"/>
              </a:spcBef>
              <a:spcAft>
                <a:spcPts val="0"/>
              </a:spcAft>
              <a:buClr>
                <a:schemeClr val="accent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p4"/>
          <p:cNvSpPr/>
          <p:nvPr/>
        </p:nvSpPr>
        <p:spPr>
          <a:xfrm>
            <a:off x="7391400" y="0"/>
            <a:ext cx="1752600" cy="108000"/>
          </a:xfrm>
          <a:prstGeom prst="rect">
            <a:avLst/>
          </a:prstGeom>
          <a:gradFill>
            <a:gsLst>
              <a:gs pos="0">
                <a:srgbClr val="34164A">
                  <a:alpha val="80000"/>
                </a:srgbClr>
              </a:gs>
              <a:gs pos="56000">
                <a:srgbClr val="359AE2">
                  <a:alpha val="80000"/>
                </a:srgbClr>
              </a:gs>
              <a:gs pos="100000">
                <a:srgbClr val="0E2142">
                  <a:alpha val="0"/>
                </a:srgbClr>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0" name="Google Shape;40;p4"/>
          <p:cNvSpPr txBox="1"/>
          <p:nvPr>
            <p:ph idx="1" type="body"/>
          </p:nvPr>
        </p:nvSpPr>
        <p:spPr>
          <a:xfrm>
            <a:off x="457201" y="1692275"/>
            <a:ext cx="2667000" cy="4281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2"/>
              </a:buClr>
              <a:buSzPts val="1500"/>
              <a:buFont typeface="Arial"/>
              <a:buNone/>
              <a:defRPr sz="1500"/>
            </a:lvl1pPr>
            <a:lvl2pPr indent="-317500" lvl="1" marL="914400" rtl="0" algn="l">
              <a:lnSpc>
                <a:spcPct val="100000"/>
              </a:lnSpc>
              <a:spcBef>
                <a:spcPts val="800"/>
              </a:spcBef>
              <a:spcAft>
                <a:spcPts val="0"/>
              </a:spcAft>
              <a:buSzPts val="1400"/>
              <a:buChar char="•"/>
              <a:defRPr sz="1400"/>
            </a:lvl2pPr>
            <a:lvl3pPr indent="-294639" lvl="2" marL="1371600" rtl="0" algn="l">
              <a:lnSpc>
                <a:spcPct val="100000"/>
              </a:lnSpc>
              <a:spcBef>
                <a:spcPts val="800"/>
              </a:spcBef>
              <a:spcAft>
                <a:spcPts val="0"/>
              </a:spcAft>
              <a:buSzPts val="1040"/>
              <a:buChar char="▪"/>
              <a:defRPr sz="1300">
                <a:solidFill>
                  <a:schemeClr val="dk2"/>
                </a:solidFill>
                <a:latin typeface="Calibri"/>
                <a:ea typeface="Calibri"/>
                <a:cs typeface="Calibri"/>
                <a:sym typeface="Calibri"/>
              </a:defRPr>
            </a:lvl3pPr>
            <a:lvl4pPr indent="-304800" lvl="3" marL="1828800" rtl="0" algn="l">
              <a:lnSpc>
                <a:spcPct val="100000"/>
              </a:lnSpc>
              <a:spcBef>
                <a:spcPts val="800"/>
              </a:spcBef>
              <a:spcAft>
                <a:spcPts val="0"/>
              </a:spcAft>
              <a:buSzPts val="1200"/>
              <a:buChar char="–"/>
              <a:defRPr sz="1200"/>
            </a:lvl4pPr>
            <a:lvl5pPr indent="-284479" lvl="4" marL="2286000" rtl="0" algn="l">
              <a:lnSpc>
                <a:spcPct val="100000"/>
              </a:lnSpc>
              <a:spcBef>
                <a:spcPts val="800"/>
              </a:spcBef>
              <a:spcAft>
                <a:spcPts val="0"/>
              </a:spcAft>
              <a:buSzPts val="880"/>
              <a:buChar char="o"/>
              <a:defRPr sz="1100"/>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1" name="Google Shape;41;p4"/>
          <p:cNvSpPr txBox="1"/>
          <p:nvPr>
            <p:ph idx="2" type="body"/>
          </p:nvPr>
        </p:nvSpPr>
        <p:spPr>
          <a:xfrm>
            <a:off x="3238501" y="1692275"/>
            <a:ext cx="2667000" cy="4281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2"/>
              </a:buClr>
              <a:buSzPts val="1500"/>
              <a:buFont typeface="Arial"/>
              <a:buNone/>
              <a:defRPr b="1" sz="1500">
                <a:solidFill>
                  <a:schemeClr val="dk2"/>
                </a:solidFill>
                <a:latin typeface="Calibri"/>
                <a:ea typeface="Calibri"/>
                <a:cs typeface="Calibri"/>
                <a:sym typeface="Calibri"/>
              </a:defRPr>
            </a:lvl1pPr>
            <a:lvl2pPr indent="-317500" lvl="1" marL="914400" rtl="0" algn="l">
              <a:lnSpc>
                <a:spcPct val="100000"/>
              </a:lnSpc>
              <a:spcBef>
                <a:spcPts val="800"/>
              </a:spcBef>
              <a:spcAft>
                <a:spcPts val="0"/>
              </a:spcAft>
              <a:buSzPts val="1400"/>
              <a:buChar char="•"/>
              <a:defRPr sz="1400">
                <a:solidFill>
                  <a:schemeClr val="dk2"/>
                </a:solidFill>
                <a:latin typeface="Calibri"/>
                <a:ea typeface="Calibri"/>
                <a:cs typeface="Calibri"/>
                <a:sym typeface="Calibri"/>
              </a:defRPr>
            </a:lvl2pPr>
            <a:lvl3pPr indent="-294639" lvl="2" marL="1371600" rtl="0" algn="l">
              <a:lnSpc>
                <a:spcPct val="100000"/>
              </a:lnSpc>
              <a:spcBef>
                <a:spcPts val="800"/>
              </a:spcBef>
              <a:spcAft>
                <a:spcPts val="0"/>
              </a:spcAft>
              <a:buSzPts val="1040"/>
              <a:buChar char="▪"/>
              <a:defRPr sz="1300">
                <a:solidFill>
                  <a:schemeClr val="dk2"/>
                </a:solidFill>
                <a:latin typeface="Calibri"/>
                <a:ea typeface="Calibri"/>
                <a:cs typeface="Calibri"/>
                <a:sym typeface="Calibri"/>
              </a:defRPr>
            </a:lvl3pPr>
            <a:lvl4pPr indent="-304800" lvl="3" marL="1828800" rtl="0" algn="l">
              <a:lnSpc>
                <a:spcPct val="100000"/>
              </a:lnSpc>
              <a:spcBef>
                <a:spcPts val="800"/>
              </a:spcBef>
              <a:spcAft>
                <a:spcPts val="0"/>
              </a:spcAft>
              <a:buSzPts val="1200"/>
              <a:buChar char="–"/>
              <a:defRPr sz="1200">
                <a:solidFill>
                  <a:schemeClr val="dk2"/>
                </a:solidFill>
                <a:latin typeface="Calibri"/>
                <a:ea typeface="Calibri"/>
                <a:cs typeface="Calibri"/>
                <a:sym typeface="Calibri"/>
              </a:defRPr>
            </a:lvl4pPr>
            <a:lvl5pPr indent="-284479" lvl="4" marL="2286000" rtl="0" algn="l">
              <a:lnSpc>
                <a:spcPct val="100000"/>
              </a:lnSpc>
              <a:spcBef>
                <a:spcPts val="800"/>
              </a:spcBef>
              <a:spcAft>
                <a:spcPts val="0"/>
              </a:spcAft>
              <a:buSzPts val="880"/>
              <a:buChar char="o"/>
              <a:defRPr sz="1100"/>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2" name="Google Shape;42;p4"/>
          <p:cNvSpPr txBox="1"/>
          <p:nvPr>
            <p:ph idx="3" type="body"/>
          </p:nvPr>
        </p:nvSpPr>
        <p:spPr>
          <a:xfrm>
            <a:off x="6018214" y="1692275"/>
            <a:ext cx="2667000" cy="4281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2"/>
              </a:buClr>
              <a:buSzPts val="1500"/>
              <a:buFont typeface="Arial"/>
              <a:buNone/>
              <a:defRPr b="1" sz="1500">
                <a:solidFill>
                  <a:schemeClr val="dk2"/>
                </a:solidFill>
                <a:latin typeface="Calibri"/>
                <a:ea typeface="Calibri"/>
                <a:cs typeface="Calibri"/>
                <a:sym typeface="Calibri"/>
              </a:defRPr>
            </a:lvl1pPr>
            <a:lvl2pPr indent="-317500" lvl="1" marL="914400" rtl="0" algn="l">
              <a:lnSpc>
                <a:spcPct val="100000"/>
              </a:lnSpc>
              <a:spcBef>
                <a:spcPts val="800"/>
              </a:spcBef>
              <a:spcAft>
                <a:spcPts val="0"/>
              </a:spcAft>
              <a:buClr>
                <a:schemeClr val="accent2"/>
              </a:buClr>
              <a:buSzPts val="1400"/>
              <a:buFont typeface="Arial"/>
              <a:buChar char="•"/>
              <a:defRPr sz="1400">
                <a:solidFill>
                  <a:schemeClr val="dk2"/>
                </a:solidFill>
                <a:latin typeface="Calibri"/>
                <a:ea typeface="Calibri"/>
                <a:cs typeface="Calibri"/>
                <a:sym typeface="Calibri"/>
              </a:defRPr>
            </a:lvl2pPr>
            <a:lvl3pPr indent="-294639" lvl="2" marL="1371600" rtl="0" algn="l">
              <a:lnSpc>
                <a:spcPct val="100000"/>
              </a:lnSpc>
              <a:spcBef>
                <a:spcPts val="800"/>
              </a:spcBef>
              <a:spcAft>
                <a:spcPts val="0"/>
              </a:spcAft>
              <a:buClr>
                <a:schemeClr val="accent2"/>
              </a:buClr>
              <a:buSzPts val="1040"/>
              <a:buFont typeface="Noto Sans Symbols"/>
              <a:buChar char="▪"/>
              <a:defRPr sz="1300">
                <a:solidFill>
                  <a:schemeClr val="dk2"/>
                </a:solidFill>
                <a:latin typeface="Calibri"/>
                <a:ea typeface="Calibri"/>
                <a:cs typeface="Calibri"/>
                <a:sym typeface="Calibri"/>
              </a:defRPr>
            </a:lvl3pPr>
            <a:lvl4pPr indent="-304800" lvl="3" marL="1828800" rtl="0" algn="l">
              <a:lnSpc>
                <a:spcPct val="100000"/>
              </a:lnSpc>
              <a:spcBef>
                <a:spcPts val="800"/>
              </a:spcBef>
              <a:spcAft>
                <a:spcPts val="0"/>
              </a:spcAft>
              <a:buClr>
                <a:schemeClr val="accent2"/>
              </a:buClr>
              <a:buSzPts val="1200"/>
              <a:buFont typeface="Arial"/>
              <a:buChar char="–"/>
              <a:defRPr sz="1200">
                <a:solidFill>
                  <a:schemeClr val="dk2"/>
                </a:solidFill>
                <a:latin typeface="Calibri"/>
                <a:ea typeface="Calibri"/>
                <a:cs typeface="Calibri"/>
                <a:sym typeface="Calibri"/>
              </a:defRPr>
            </a:lvl4pPr>
            <a:lvl5pPr indent="-284479" lvl="4" marL="2286000" rtl="0" algn="l">
              <a:lnSpc>
                <a:spcPct val="100000"/>
              </a:lnSpc>
              <a:spcBef>
                <a:spcPts val="800"/>
              </a:spcBef>
              <a:spcAft>
                <a:spcPts val="0"/>
              </a:spcAft>
              <a:buSzPts val="880"/>
              <a:buChar char="o"/>
              <a:defRPr sz="1100"/>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cxnSp>
        <p:nvCxnSpPr>
          <p:cNvPr id="43" name="Google Shape;43;p4"/>
          <p:cNvCxnSpPr/>
          <p:nvPr/>
        </p:nvCxnSpPr>
        <p:spPr>
          <a:xfrm>
            <a:off x="5097013" y="6224028"/>
            <a:ext cx="4055400" cy="0"/>
          </a:xfrm>
          <a:prstGeom prst="straightConnector1">
            <a:avLst/>
          </a:prstGeom>
          <a:noFill/>
          <a:ln cap="flat" cmpd="sng" w="9525">
            <a:solidFill>
              <a:schemeClr val="accent2"/>
            </a:solidFill>
            <a:prstDash val="solid"/>
            <a:round/>
            <a:headEnd len="sm" w="sm" type="none"/>
            <a:tailEnd len="sm" w="sm" type="none"/>
          </a:ln>
        </p:spPr>
      </p:cxnSp>
      <p:cxnSp>
        <p:nvCxnSpPr>
          <p:cNvPr id="44" name="Google Shape;44;p4"/>
          <p:cNvCxnSpPr/>
          <p:nvPr/>
        </p:nvCxnSpPr>
        <p:spPr>
          <a:xfrm>
            <a:off x="1" y="6224028"/>
            <a:ext cx="4055400" cy="0"/>
          </a:xfrm>
          <a:prstGeom prst="straightConnector1">
            <a:avLst/>
          </a:prstGeom>
          <a:noFill/>
          <a:ln cap="flat" cmpd="sng" w="9525">
            <a:solidFill>
              <a:schemeClr val="accent2"/>
            </a:solidFill>
            <a:prstDash val="solid"/>
            <a:round/>
            <a:headEnd len="sm" w="sm" type="none"/>
            <a:tailEnd len="sm" w="sm" type="none"/>
          </a:ln>
        </p:spPr>
      </p:cxnSp>
      <p:pic>
        <p:nvPicPr>
          <p:cNvPr descr="Logo, company name&#10;&#10;Description automatically generated" id="45" name="Google Shape;45;p4"/>
          <p:cNvPicPr preferRelativeResize="0"/>
          <p:nvPr/>
        </p:nvPicPr>
        <p:blipFill rotWithShape="1">
          <a:blip r:embed="rId3">
            <a:alphaModFix/>
          </a:blip>
          <a:srcRect b="0" l="0" r="0" t="0"/>
          <a:stretch/>
        </p:blipFill>
        <p:spPr>
          <a:xfrm>
            <a:off x="7368623" y="418084"/>
            <a:ext cx="1377566" cy="54758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6" name="Shape 46"/>
        <p:cNvGrpSpPr/>
        <p:nvPr/>
      </p:nvGrpSpPr>
      <p:grpSpPr>
        <a:xfrm>
          <a:off x="0" y="0"/>
          <a:ext cx="0" cy="0"/>
          <a:chOff x="0" y="0"/>
          <a:chExt cx="0" cy="0"/>
        </a:xfrm>
      </p:grpSpPr>
      <p:sp>
        <p:nvSpPr>
          <p:cNvPr id="47" name="Google Shape;47;p5"/>
          <p:cNvSpPr/>
          <p:nvPr/>
        </p:nvSpPr>
        <p:spPr>
          <a:xfrm>
            <a:off x="0" y="6267450"/>
            <a:ext cx="9144000" cy="590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 name="Google Shape;48;p5"/>
          <p:cNvSpPr/>
          <p:nvPr/>
        </p:nvSpPr>
        <p:spPr>
          <a:xfrm>
            <a:off x="7391400" y="3"/>
            <a:ext cx="1752600" cy="108000"/>
          </a:xfrm>
          <a:prstGeom prst="rect">
            <a:avLst/>
          </a:prstGeom>
          <a:gradFill>
            <a:gsLst>
              <a:gs pos="0">
                <a:srgbClr val="34164A">
                  <a:alpha val="80000"/>
                </a:srgbClr>
              </a:gs>
              <a:gs pos="56000">
                <a:srgbClr val="359AE2">
                  <a:alpha val="80000"/>
                </a:srgbClr>
              </a:gs>
              <a:gs pos="100000">
                <a:srgbClr val="0E2142">
                  <a:alpha val="0"/>
                </a:srgbClr>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49" name="Google Shape;49;p5"/>
          <p:cNvPicPr preferRelativeResize="0"/>
          <p:nvPr/>
        </p:nvPicPr>
        <p:blipFill rotWithShape="1">
          <a:blip r:embed="rId2">
            <a:alphaModFix/>
          </a:blip>
          <a:srcRect b="0" l="0" r="0" t="0"/>
          <a:stretch/>
        </p:blipFill>
        <p:spPr>
          <a:xfrm>
            <a:off x="7391401" y="314327"/>
            <a:ext cx="1293812" cy="327765"/>
          </a:xfrm>
          <a:prstGeom prst="rect">
            <a:avLst/>
          </a:prstGeom>
          <a:noFill/>
          <a:ln>
            <a:noFill/>
          </a:ln>
        </p:spPr>
      </p:pic>
      <p:sp>
        <p:nvSpPr>
          <p:cNvPr id="50" name="Google Shape;50;p5"/>
          <p:cNvSpPr txBox="1"/>
          <p:nvPr>
            <p:ph idx="12" type="sldNum"/>
          </p:nvPr>
        </p:nvSpPr>
        <p:spPr>
          <a:xfrm>
            <a:off x="8349173" y="6267453"/>
            <a:ext cx="336900" cy="456000"/>
          </a:xfrm>
          <a:prstGeom prst="rect">
            <a:avLst/>
          </a:prstGeom>
          <a:noFill/>
          <a:ln>
            <a:noFill/>
          </a:ln>
        </p:spPr>
        <p:txBody>
          <a:bodyPr anchorCtr="1" anchor="b" bIns="0" lIns="0" spcFirstLastPara="1" rIns="0" wrap="square" tIns="0">
            <a:noAutofit/>
          </a:bodyPr>
          <a:lstStyle>
            <a:lvl1pPr indent="0" lvl="0" marL="0" rtl="0" algn="r">
              <a:spcBef>
                <a:spcPts val="0"/>
              </a:spcBef>
              <a:buNone/>
              <a:defRPr b="1" sz="1100">
                <a:solidFill>
                  <a:schemeClr val="lt1"/>
                </a:solidFill>
              </a:defRPr>
            </a:lvl1pPr>
            <a:lvl2pPr indent="0" lvl="1" marL="0" rtl="0" algn="r">
              <a:spcBef>
                <a:spcPts val="0"/>
              </a:spcBef>
              <a:buNone/>
              <a:defRPr b="1" sz="1100">
                <a:solidFill>
                  <a:schemeClr val="lt1"/>
                </a:solidFill>
              </a:defRPr>
            </a:lvl2pPr>
            <a:lvl3pPr indent="0" lvl="2" marL="0" rtl="0" algn="r">
              <a:spcBef>
                <a:spcPts val="0"/>
              </a:spcBef>
              <a:buNone/>
              <a:defRPr b="1" sz="1100">
                <a:solidFill>
                  <a:schemeClr val="lt1"/>
                </a:solidFill>
              </a:defRPr>
            </a:lvl3pPr>
            <a:lvl4pPr indent="0" lvl="3" marL="0" rtl="0" algn="r">
              <a:spcBef>
                <a:spcPts val="0"/>
              </a:spcBef>
              <a:buNone/>
              <a:defRPr b="1" sz="1100">
                <a:solidFill>
                  <a:schemeClr val="lt1"/>
                </a:solidFill>
              </a:defRPr>
            </a:lvl4pPr>
            <a:lvl5pPr indent="0" lvl="4" marL="0" rtl="0" algn="r">
              <a:spcBef>
                <a:spcPts val="0"/>
              </a:spcBef>
              <a:buNone/>
              <a:defRPr b="1" sz="1100">
                <a:solidFill>
                  <a:schemeClr val="lt1"/>
                </a:solidFill>
              </a:defRPr>
            </a:lvl5pPr>
            <a:lvl6pPr indent="0" lvl="5" marL="0" rtl="0" algn="r">
              <a:spcBef>
                <a:spcPts val="0"/>
              </a:spcBef>
              <a:buNone/>
              <a:defRPr b="1" sz="1100">
                <a:solidFill>
                  <a:schemeClr val="lt1"/>
                </a:solidFill>
              </a:defRPr>
            </a:lvl6pPr>
            <a:lvl7pPr indent="0" lvl="6" marL="0" rtl="0" algn="r">
              <a:spcBef>
                <a:spcPts val="0"/>
              </a:spcBef>
              <a:buNone/>
              <a:defRPr b="1" sz="1100">
                <a:solidFill>
                  <a:schemeClr val="lt1"/>
                </a:solidFill>
              </a:defRPr>
            </a:lvl7pPr>
            <a:lvl8pPr indent="0" lvl="7" marL="0" rtl="0" algn="r">
              <a:spcBef>
                <a:spcPts val="0"/>
              </a:spcBef>
              <a:buNone/>
              <a:defRPr b="1" sz="1100">
                <a:solidFill>
                  <a:schemeClr val="lt1"/>
                </a:solidFill>
              </a:defRPr>
            </a:lvl8pPr>
            <a:lvl9pPr indent="0" lvl="8" marL="0" rtl="0" algn="r">
              <a:spcBef>
                <a:spcPts val="0"/>
              </a:spcBef>
              <a:buNone/>
              <a:defRPr b="1" sz="11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5"/>
          <p:cNvSpPr txBox="1"/>
          <p:nvPr>
            <p:ph idx="1" type="body"/>
          </p:nvPr>
        </p:nvSpPr>
        <p:spPr>
          <a:xfrm>
            <a:off x="457201" y="1692276"/>
            <a:ext cx="8228100" cy="4281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accent2"/>
              </a:buClr>
              <a:buSzPts val="2000"/>
              <a:buFont typeface="Arial"/>
              <a:buNone/>
              <a:defRPr b="1" i="0" sz="2000" u="none" cap="none" strike="noStrike">
                <a:solidFill>
                  <a:schemeClr val="dk2"/>
                </a:solidFill>
                <a:latin typeface="Calibri"/>
                <a:ea typeface="Calibri"/>
                <a:cs typeface="Calibri"/>
                <a:sym typeface="Calibri"/>
              </a:defRPr>
            </a:lvl1pPr>
            <a:lvl2pPr indent="-342900" lvl="1" marL="914400" marR="0" rtl="0" algn="l">
              <a:lnSpc>
                <a:spcPct val="100000"/>
              </a:lnSpc>
              <a:spcBef>
                <a:spcPts val="800"/>
              </a:spcBef>
              <a:spcAft>
                <a:spcPts val="0"/>
              </a:spcAft>
              <a:buClr>
                <a:schemeClr val="accent2"/>
              </a:buClr>
              <a:buSzPts val="1800"/>
              <a:buFont typeface="Arial"/>
              <a:buChar char="•"/>
              <a:defRPr b="0" i="0" sz="1800" u="none" cap="none" strike="noStrike">
                <a:solidFill>
                  <a:schemeClr val="dk2"/>
                </a:solidFill>
                <a:latin typeface="Calibri"/>
                <a:ea typeface="Calibri"/>
                <a:cs typeface="Calibri"/>
                <a:sym typeface="Calibri"/>
              </a:defRPr>
            </a:lvl2pPr>
            <a:lvl3pPr indent="-309880" lvl="2" marL="1371600" marR="0" rtl="0" algn="l">
              <a:lnSpc>
                <a:spcPct val="100000"/>
              </a:lnSpc>
              <a:spcBef>
                <a:spcPts val="800"/>
              </a:spcBef>
              <a:spcAft>
                <a:spcPts val="0"/>
              </a:spcAft>
              <a:buClr>
                <a:schemeClr val="accent2"/>
              </a:buClr>
              <a:buSzPts val="1280"/>
              <a:buFont typeface="Noto Sans Symbols"/>
              <a:buChar char="▪"/>
              <a:defRPr b="0" i="0" sz="1600" u="none" cap="none" strike="noStrike">
                <a:solidFill>
                  <a:schemeClr val="dk2"/>
                </a:solidFill>
                <a:latin typeface="Calibri"/>
                <a:ea typeface="Calibri"/>
                <a:cs typeface="Calibri"/>
                <a:sym typeface="Calibri"/>
              </a:defRPr>
            </a:lvl3pPr>
            <a:lvl4pPr indent="-317500" lvl="3" marL="1828800" marR="0" rtl="0" algn="l">
              <a:lnSpc>
                <a:spcPct val="100000"/>
              </a:lnSpc>
              <a:spcBef>
                <a:spcPts val="800"/>
              </a:spcBef>
              <a:spcAft>
                <a:spcPts val="0"/>
              </a:spcAft>
              <a:buClr>
                <a:schemeClr val="accent2"/>
              </a:buClr>
              <a:buSzPts val="1400"/>
              <a:buFont typeface="Arial"/>
              <a:buChar char="–"/>
              <a:defRPr b="0" i="0" sz="1400" u="none" cap="none" strike="noStrike">
                <a:solidFill>
                  <a:schemeClr val="dk2"/>
                </a:solidFill>
                <a:latin typeface="Calibri"/>
                <a:ea typeface="Calibri"/>
                <a:cs typeface="Calibri"/>
                <a:sym typeface="Calibri"/>
              </a:defRPr>
            </a:lvl4pPr>
            <a:lvl5pPr indent="-294639" lvl="4" marL="2286000" marR="0" rtl="0" algn="l">
              <a:lnSpc>
                <a:spcPct val="100000"/>
              </a:lnSpc>
              <a:spcBef>
                <a:spcPts val="800"/>
              </a:spcBef>
              <a:spcAft>
                <a:spcPts val="0"/>
              </a:spcAft>
              <a:buClr>
                <a:schemeClr val="accent2"/>
              </a:buClr>
              <a:buSzPts val="1040"/>
              <a:buFont typeface="Courier New"/>
              <a:buChar char="o"/>
              <a:defRPr b="0" i="0" sz="1300" u="none" cap="none" strike="noStrike">
                <a:solidFill>
                  <a:schemeClr val="dk2"/>
                </a:solidFill>
                <a:latin typeface="Calibri"/>
                <a:ea typeface="Calibri"/>
                <a:cs typeface="Calibri"/>
                <a:sym typeface="Calibri"/>
              </a:defRPr>
            </a:lvl5pPr>
            <a:lvl6pPr indent="-355600" lvl="5" marL="2743200" marR="0" rtl="0" algn="l">
              <a:spcBef>
                <a:spcPts val="8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 name="Google Shape;52;p5"/>
          <p:cNvSpPr/>
          <p:nvPr/>
        </p:nvSpPr>
        <p:spPr>
          <a:xfrm rot="-5400000">
            <a:off x="4169144" y="5932015"/>
            <a:ext cx="907800" cy="931200"/>
          </a:xfrm>
          <a:prstGeom prst="flowChartDelay">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 name="Google Shape;53;p5"/>
          <p:cNvSpPr txBox="1"/>
          <p:nvPr>
            <p:ph idx="11" type="ftr"/>
          </p:nvPr>
        </p:nvSpPr>
        <p:spPr>
          <a:xfrm>
            <a:off x="1143000" y="6509251"/>
            <a:ext cx="7086600" cy="2280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lt2"/>
              </a:buClr>
              <a:buSzPts val="900"/>
              <a:buFont typeface="Calibri"/>
              <a:buNone/>
              <a:defRPr b="0" i="0" sz="900" u="none" cap="none" strike="noStrike">
                <a:solidFill>
                  <a:schemeClr val="lt2"/>
                </a:solidFill>
                <a:latin typeface="Calibri"/>
                <a:ea typeface="Calibri"/>
                <a:cs typeface="Calibri"/>
                <a:sym typeface="Calibri"/>
              </a:defRPr>
            </a:lvl1pPr>
            <a:lvl2pPr lvl="1"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pic>
        <p:nvPicPr>
          <p:cNvPr id="54" name="Google Shape;54;p5"/>
          <p:cNvPicPr preferRelativeResize="0"/>
          <p:nvPr/>
        </p:nvPicPr>
        <p:blipFill rotWithShape="1">
          <a:blip r:embed="rId3">
            <a:alphaModFix/>
          </a:blip>
          <a:srcRect b="0" l="0" r="0" t="0"/>
          <a:stretch/>
        </p:blipFill>
        <p:spPr>
          <a:xfrm>
            <a:off x="4457514" y="6072598"/>
            <a:ext cx="344425" cy="336414"/>
          </a:xfrm>
          <a:prstGeom prst="rect">
            <a:avLst/>
          </a:prstGeom>
          <a:noFill/>
          <a:ln>
            <a:noFill/>
          </a:ln>
        </p:spPr>
      </p:pic>
      <p:sp>
        <p:nvSpPr>
          <p:cNvPr id="55" name="Google Shape;55;p5"/>
          <p:cNvSpPr txBox="1"/>
          <p:nvPr>
            <p:ph type="title"/>
          </p:nvPr>
        </p:nvSpPr>
        <p:spPr>
          <a:xfrm>
            <a:off x="457201" y="660400"/>
            <a:ext cx="8228100" cy="946200"/>
          </a:xfrm>
          <a:prstGeom prst="rect">
            <a:avLst/>
          </a:prstGeom>
          <a:noFill/>
          <a:ln>
            <a:noFill/>
          </a:ln>
        </p:spPr>
        <p:txBody>
          <a:bodyPr anchorCtr="0" anchor="b" bIns="91425" lIns="91425" spcFirstLastPara="1" rIns="91425" wrap="square" tIns="91425">
            <a:noAutofit/>
          </a:bodyPr>
          <a:lstStyle>
            <a:lvl1pPr lvl="0" marR="0" rtl="0" algn="l">
              <a:lnSpc>
                <a:spcPct val="103030"/>
              </a:lnSpc>
              <a:spcBef>
                <a:spcPts val="0"/>
              </a:spcBef>
              <a:spcAft>
                <a:spcPts val="0"/>
              </a:spcAft>
              <a:buClr>
                <a:schemeClr val="accent2"/>
              </a:buClr>
              <a:buSzPts val="3300"/>
              <a:buFont typeface="Calibri"/>
              <a:buNone/>
              <a:defRPr b="1" i="0" sz="3300" u="none" cap="none" strike="noStrike">
                <a:solidFill>
                  <a:schemeClr val="accent2"/>
                </a:solidFill>
                <a:latin typeface="Calibri"/>
                <a:ea typeface="Calibri"/>
                <a:cs typeface="Calibri"/>
                <a:sym typeface="Calibri"/>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cxnSp>
        <p:nvCxnSpPr>
          <p:cNvPr id="56" name="Google Shape;56;p5"/>
          <p:cNvCxnSpPr/>
          <p:nvPr/>
        </p:nvCxnSpPr>
        <p:spPr>
          <a:xfrm>
            <a:off x="5097014" y="6224028"/>
            <a:ext cx="4055400" cy="0"/>
          </a:xfrm>
          <a:prstGeom prst="straightConnector1">
            <a:avLst/>
          </a:prstGeom>
          <a:noFill/>
          <a:ln cap="flat" cmpd="sng" w="9525">
            <a:solidFill>
              <a:schemeClr val="accent2"/>
            </a:solidFill>
            <a:prstDash val="solid"/>
            <a:round/>
            <a:headEnd len="sm" w="sm" type="none"/>
            <a:tailEnd len="sm" w="sm" type="none"/>
          </a:ln>
        </p:spPr>
      </p:cxnSp>
      <p:cxnSp>
        <p:nvCxnSpPr>
          <p:cNvPr id="57" name="Google Shape;57;p5"/>
          <p:cNvCxnSpPr/>
          <p:nvPr/>
        </p:nvCxnSpPr>
        <p:spPr>
          <a:xfrm>
            <a:off x="1" y="6224028"/>
            <a:ext cx="4055400" cy="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1)">
  <p:cSld name="Cover (option 1)">
    <p:spTree>
      <p:nvGrpSpPr>
        <p:cNvPr id="58" name="Shape 58"/>
        <p:cNvGrpSpPr/>
        <p:nvPr/>
      </p:nvGrpSpPr>
      <p:grpSpPr>
        <a:xfrm>
          <a:off x="0" y="0"/>
          <a:ext cx="0" cy="0"/>
          <a:chOff x="0" y="0"/>
          <a:chExt cx="0" cy="0"/>
        </a:xfrm>
      </p:grpSpPr>
      <p:pic>
        <p:nvPicPr>
          <p:cNvPr id="59" name="Google Shape;59;p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0" name="Google Shape;60;p6"/>
          <p:cNvSpPr txBox="1"/>
          <p:nvPr>
            <p:ph type="ctrTitle"/>
          </p:nvPr>
        </p:nvSpPr>
        <p:spPr>
          <a:xfrm>
            <a:off x="438151" y="4953000"/>
            <a:ext cx="6972300" cy="1020900"/>
          </a:xfrm>
          <a:prstGeom prst="rect">
            <a:avLst/>
          </a:prstGeom>
          <a:noFill/>
          <a:ln>
            <a:noFill/>
          </a:ln>
        </p:spPr>
        <p:txBody>
          <a:bodyPr anchorCtr="0" anchor="t" bIns="45700" lIns="0" spcFirstLastPara="1" rIns="0" wrap="square" tIns="0">
            <a:noAutofit/>
          </a:bodyPr>
          <a:lstStyle>
            <a:lvl1pPr lvl="0" rtl="0" algn="l">
              <a:lnSpc>
                <a:spcPct val="106250"/>
              </a:lnSpc>
              <a:spcBef>
                <a:spcPts val="0"/>
              </a:spcBef>
              <a:spcAft>
                <a:spcPts val="0"/>
              </a:spcAft>
              <a:buClr>
                <a:schemeClr val="accent1"/>
              </a:buClr>
              <a:buSzPts val="3200"/>
              <a:buFont typeface="Arial"/>
              <a:buNone/>
              <a:defRPr b="0" sz="3200">
                <a:solidFill>
                  <a:schemeClr val="accen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 name="Google Shape;61;p6"/>
          <p:cNvSpPr txBox="1"/>
          <p:nvPr>
            <p:ph idx="1" type="body"/>
          </p:nvPr>
        </p:nvSpPr>
        <p:spPr>
          <a:xfrm>
            <a:off x="438152" y="3390901"/>
            <a:ext cx="6953100" cy="1485900"/>
          </a:xfrm>
          <a:prstGeom prst="rect">
            <a:avLst/>
          </a:prstGeom>
          <a:noFill/>
          <a:ln>
            <a:noFill/>
          </a:ln>
        </p:spPr>
        <p:txBody>
          <a:bodyPr anchorCtr="0" anchor="b" bIns="0" lIns="0" spcFirstLastPara="1" rIns="0" wrap="square" tIns="0">
            <a:noAutofit/>
          </a:bodyPr>
          <a:lstStyle>
            <a:lvl1pPr indent="-228600" lvl="0" marL="457200" rtl="0" algn="l">
              <a:lnSpc>
                <a:spcPct val="91666"/>
              </a:lnSpc>
              <a:spcBef>
                <a:spcPts val="0"/>
              </a:spcBef>
              <a:spcAft>
                <a:spcPts val="0"/>
              </a:spcAft>
              <a:buSzPts val="4800"/>
              <a:buNone/>
              <a:defRPr b="1" sz="4800">
                <a:solidFill>
                  <a:schemeClr val="lt1"/>
                </a:solidFill>
              </a:defRPr>
            </a:lvl1pPr>
            <a:lvl2pPr indent="-228600" lvl="1" marL="914400" rtl="0" algn="l">
              <a:lnSpc>
                <a:spcPct val="100000"/>
              </a:lnSpc>
              <a:spcBef>
                <a:spcPts val="0"/>
              </a:spcBef>
              <a:spcAft>
                <a:spcPts val="0"/>
              </a:spcAft>
              <a:buSzPts val="1900"/>
              <a:buNone/>
              <a:defRPr sz="1900">
                <a:solidFill>
                  <a:schemeClr val="lt1"/>
                </a:solidFill>
              </a:defRPr>
            </a:lvl2pPr>
            <a:lvl3pPr indent="-228600" lvl="2" marL="1371600" rtl="0" algn="l">
              <a:lnSpc>
                <a:spcPct val="100000"/>
              </a:lnSpc>
              <a:spcBef>
                <a:spcPts val="0"/>
              </a:spcBef>
              <a:spcAft>
                <a:spcPts val="0"/>
              </a:spcAft>
              <a:buSzPts val="1280"/>
              <a:buNone/>
              <a:defRPr/>
            </a:lvl3pPr>
            <a:lvl4pPr indent="-342900" lvl="3" marL="1828800" rtl="0" algn="l">
              <a:lnSpc>
                <a:spcPct val="100000"/>
              </a:lnSpc>
              <a:spcBef>
                <a:spcPts val="800"/>
              </a:spcBef>
              <a:spcAft>
                <a:spcPts val="0"/>
              </a:spcAft>
              <a:buSzPts val="1800"/>
              <a:buChar char="–"/>
              <a:defRPr/>
            </a:lvl4pPr>
            <a:lvl5pPr indent="-320039" lvl="4" marL="2286000" rtl="0" algn="l">
              <a:lnSpc>
                <a:spcPct val="100000"/>
              </a:lnSpc>
              <a:spcBef>
                <a:spcPts val="800"/>
              </a:spcBef>
              <a:spcAft>
                <a:spcPts val="0"/>
              </a:spcAft>
              <a:buSzPts val="1440"/>
              <a:buChar char="o"/>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62" name="Google Shape;62;p6"/>
          <p:cNvPicPr preferRelativeResize="0"/>
          <p:nvPr/>
        </p:nvPicPr>
        <p:blipFill rotWithShape="1">
          <a:blip r:embed="rId3">
            <a:alphaModFix/>
          </a:blip>
          <a:srcRect b="0" l="0" r="0" t="0"/>
          <a:stretch/>
        </p:blipFill>
        <p:spPr>
          <a:xfrm>
            <a:off x="439724" y="1676400"/>
            <a:ext cx="1543054" cy="390907"/>
          </a:xfrm>
          <a:prstGeom prst="rect">
            <a:avLst/>
          </a:prstGeom>
          <a:noFill/>
          <a:ln>
            <a:noFill/>
          </a:ln>
        </p:spPr>
      </p:pic>
      <p:cxnSp>
        <p:nvCxnSpPr>
          <p:cNvPr id="63" name="Google Shape;63;p6"/>
          <p:cNvCxnSpPr/>
          <p:nvPr/>
        </p:nvCxnSpPr>
        <p:spPr>
          <a:xfrm>
            <a:off x="457200" y="2180566"/>
            <a:ext cx="4800600" cy="0"/>
          </a:xfrm>
          <a:prstGeom prst="straightConnector1">
            <a:avLst/>
          </a:prstGeom>
          <a:noFill/>
          <a:ln cap="flat" cmpd="sng" w="9525">
            <a:solidFill>
              <a:srgbClr val="D8D8D8"/>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3)">
  <p:cSld name="Cover (option 3)">
    <p:spTree>
      <p:nvGrpSpPr>
        <p:cNvPr id="64" name="Shape 64"/>
        <p:cNvGrpSpPr/>
        <p:nvPr/>
      </p:nvGrpSpPr>
      <p:grpSpPr>
        <a:xfrm>
          <a:off x="0" y="0"/>
          <a:ext cx="0" cy="0"/>
          <a:chOff x="0" y="0"/>
          <a:chExt cx="0" cy="0"/>
        </a:xfrm>
      </p:grpSpPr>
      <p:sp>
        <p:nvSpPr>
          <p:cNvPr id="65" name="Google Shape;65;p7"/>
          <p:cNvSpPr/>
          <p:nvPr/>
        </p:nvSpPr>
        <p:spPr>
          <a:xfrm>
            <a:off x="0" y="0"/>
            <a:ext cx="9144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 name="Google Shape;66;p7"/>
          <p:cNvSpPr txBox="1"/>
          <p:nvPr>
            <p:ph type="ctrTitle"/>
          </p:nvPr>
        </p:nvSpPr>
        <p:spPr>
          <a:xfrm>
            <a:off x="438151" y="4953000"/>
            <a:ext cx="6972300" cy="1020900"/>
          </a:xfrm>
          <a:prstGeom prst="rect">
            <a:avLst/>
          </a:prstGeom>
          <a:noFill/>
          <a:ln>
            <a:noFill/>
          </a:ln>
        </p:spPr>
        <p:txBody>
          <a:bodyPr anchorCtr="0" anchor="t" bIns="45700" lIns="0" spcFirstLastPara="1" rIns="0" wrap="square" tIns="0">
            <a:noAutofit/>
          </a:bodyPr>
          <a:lstStyle>
            <a:lvl1pPr lvl="0" rtl="0" algn="l">
              <a:lnSpc>
                <a:spcPct val="106250"/>
              </a:lnSpc>
              <a:spcBef>
                <a:spcPts val="0"/>
              </a:spcBef>
              <a:spcAft>
                <a:spcPts val="0"/>
              </a:spcAft>
              <a:buClr>
                <a:schemeClr val="dk1"/>
              </a:buClr>
              <a:buSzPts val="3200"/>
              <a:buFont typeface="Arial"/>
              <a:buNone/>
              <a:defRPr b="0" sz="3200">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 name="Google Shape;67;p7"/>
          <p:cNvSpPr txBox="1"/>
          <p:nvPr>
            <p:ph idx="1" type="body"/>
          </p:nvPr>
        </p:nvSpPr>
        <p:spPr>
          <a:xfrm>
            <a:off x="438152" y="3390901"/>
            <a:ext cx="6953100" cy="1485900"/>
          </a:xfrm>
          <a:prstGeom prst="rect">
            <a:avLst/>
          </a:prstGeom>
          <a:noFill/>
          <a:ln>
            <a:noFill/>
          </a:ln>
        </p:spPr>
        <p:txBody>
          <a:bodyPr anchorCtr="0" anchor="b" bIns="0" lIns="0" spcFirstLastPara="1" rIns="0" wrap="square" tIns="0">
            <a:noAutofit/>
          </a:bodyPr>
          <a:lstStyle>
            <a:lvl1pPr indent="-228600" lvl="0" marL="457200" rtl="0" algn="l">
              <a:lnSpc>
                <a:spcPct val="91666"/>
              </a:lnSpc>
              <a:spcBef>
                <a:spcPts val="0"/>
              </a:spcBef>
              <a:spcAft>
                <a:spcPts val="0"/>
              </a:spcAft>
              <a:buSzPts val="4800"/>
              <a:buNone/>
              <a:defRPr b="1" sz="4800">
                <a:solidFill>
                  <a:schemeClr val="lt1"/>
                </a:solidFill>
              </a:defRPr>
            </a:lvl1pPr>
            <a:lvl2pPr indent="-228600" lvl="1" marL="914400" rtl="0" algn="l">
              <a:lnSpc>
                <a:spcPct val="100000"/>
              </a:lnSpc>
              <a:spcBef>
                <a:spcPts val="0"/>
              </a:spcBef>
              <a:spcAft>
                <a:spcPts val="0"/>
              </a:spcAft>
              <a:buSzPts val="1900"/>
              <a:buNone/>
              <a:defRPr sz="1900">
                <a:solidFill>
                  <a:schemeClr val="lt1"/>
                </a:solidFill>
              </a:defRPr>
            </a:lvl2pPr>
            <a:lvl3pPr indent="-228600" lvl="2" marL="1371600" rtl="0" algn="l">
              <a:lnSpc>
                <a:spcPct val="100000"/>
              </a:lnSpc>
              <a:spcBef>
                <a:spcPts val="0"/>
              </a:spcBef>
              <a:spcAft>
                <a:spcPts val="0"/>
              </a:spcAft>
              <a:buSzPts val="1280"/>
              <a:buNone/>
              <a:defRPr/>
            </a:lvl3pPr>
            <a:lvl4pPr indent="-342900" lvl="3" marL="1828800" rtl="0" algn="l">
              <a:lnSpc>
                <a:spcPct val="100000"/>
              </a:lnSpc>
              <a:spcBef>
                <a:spcPts val="800"/>
              </a:spcBef>
              <a:spcAft>
                <a:spcPts val="0"/>
              </a:spcAft>
              <a:buSzPts val="1800"/>
              <a:buChar char="–"/>
              <a:defRPr/>
            </a:lvl4pPr>
            <a:lvl5pPr indent="-320039" lvl="4" marL="2286000" rtl="0" algn="l">
              <a:lnSpc>
                <a:spcPct val="100000"/>
              </a:lnSpc>
              <a:spcBef>
                <a:spcPts val="800"/>
              </a:spcBef>
              <a:spcAft>
                <a:spcPts val="0"/>
              </a:spcAft>
              <a:buSzPts val="1440"/>
              <a:buChar char="o"/>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68" name="Google Shape;68;p7"/>
          <p:cNvPicPr preferRelativeResize="0"/>
          <p:nvPr/>
        </p:nvPicPr>
        <p:blipFill rotWithShape="1">
          <a:blip r:embed="rId2">
            <a:alphaModFix/>
          </a:blip>
          <a:srcRect b="0" l="0" r="0" t="0"/>
          <a:stretch/>
        </p:blipFill>
        <p:spPr>
          <a:xfrm>
            <a:off x="439724" y="1676400"/>
            <a:ext cx="1543053" cy="390907"/>
          </a:xfrm>
          <a:prstGeom prst="rect">
            <a:avLst/>
          </a:prstGeom>
          <a:noFill/>
          <a:ln>
            <a:noFill/>
          </a:ln>
        </p:spPr>
      </p:pic>
      <p:cxnSp>
        <p:nvCxnSpPr>
          <p:cNvPr id="69" name="Google Shape;69;p7"/>
          <p:cNvCxnSpPr/>
          <p:nvPr/>
        </p:nvCxnSpPr>
        <p:spPr>
          <a:xfrm>
            <a:off x="457200" y="2180566"/>
            <a:ext cx="48006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4)">
  <p:cSld name="Cover (option 4)">
    <p:spTree>
      <p:nvGrpSpPr>
        <p:cNvPr id="70" name="Shape 70"/>
        <p:cNvGrpSpPr/>
        <p:nvPr/>
      </p:nvGrpSpPr>
      <p:grpSpPr>
        <a:xfrm>
          <a:off x="0" y="0"/>
          <a:ext cx="0" cy="0"/>
          <a:chOff x="0" y="0"/>
          <a:chExt cx="0" cy="0"/>
        </a:xfrm>
      </p:grpSpPr>
      <p:pic>
        <p:nvPicPr>
          <p:cNvPr id="71" name="Google Shape;71;p8"/>
          <p:cNvPicPr preferRelativeResize="0"/>
          <p:nvPr/>
        </p:nvPicPr>
        <p:blipFill rotWithShape="1">
          <a:blip r:embed="rId2">
            <a:alphaModFix/>
          </a:blip>
          <a:srcRect b="0" l="0" r="0" t="0"/>
          <a:stretch/>
        </p:blipFill>
        <p:spPr>
          <a:xfrm>
            <a:off x="0" y="-7937"/>
            <a:ext cx="9144000" cy="6858000"/>
          </a:xfrm>
          <a:prstGeom prst="rect">
            <a:avLst/>
          </a:prstGeom>
          <a:noFill/>
          <a:ln>
            <a:noFill/>
          </a:ln>
        </p:spPr>
      </p:pic>
      <p:sp>
        <p:nvSpPr>
          <p:cNvPr id="72" name="Google Shape;72;p8"/>
          <p:cNvSpPr txBox="1"/>
          <p:nvPr>
            <p:ph type="ctrTitle"/>
          </p:nvPr>
        </p:nvSpPr>
        <p:spPr>
          <a:xfrm>
            <a:off x="4114801" y="5259388"/>
            <a:ext cx="4570500" cy="1020900"/>
          </a:xfrm>
          <a:prstGeom prst="rect">
            <a:avLst/>
          </a:prstGeom>
          <a:noFill/>
          <a:ln>
            <a:noFill/>
          </a:ln>
        </p:spPr>
        <p:txBody>
          <a:bodyPr anchorCtr="0" anchor="t" bIns="45700" lIns="0" spcFirstLastPara="1" rIns="0" wrap="square" tIns="0">
            <a:noAutofit/>
          </a:bodyPr>
          <a:lstStyle>
            <a:lvl1pPr lvl="0" rtl="0" algn="l">
              <a:lnSpc>
                <a:spcPct val="107692"/>
              </a:lnSpc>
              <a:spcBef>
                <a:spcPts val="0"/>
              </a:spcBef>
              <a:spcAft>
                <a:spcPts val="0"/>
              </a:spcAft>
              <a:buClr>
                <a:schemeClr val="accent5"/>
              </a:buClr>
              <a:buSzPts val="2600"/>
              <a:buFont typeface="Arial"/>
              <a:buNone/>
              <a:defRPr b="0" sz="2600">
                <a:solidFill>
                  <a:schemeClr val="accent5"/>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 name="Google Shape;73;p8"/>
          <p:cNvSpPr txBox="1"/>
          <p:nvPr>
            <p:ph idx="1" type="body"/>
          </p:nvPr>
        </p:nvSpPr>
        <p:spPr>
          <a:xfrm>
            <a:off x="4114801" y="3429001"/>
            <a:ext cx="4570500" cy="1790700"/>
          </a:xfrm>
          <a:prstGeom prst="rect">
            <a:avLst/>
          </a:prstGeom>
          <a:noFill/>
          <a:ln>
            <a:noFill/>
          </a:ln>
        </p:spPr>
        <p:txBody>
          <a:bodyPr anchorCtr="0" anchor="b" bIns="0" lIns="0" spcFirstLastPara="1" rIns="0" wrap="square" tIns="0">
            <a:noAutofit/>
          </a:bodyPr>
          <a:lstStyle>
            <a:lvl1pPr indent="-228600" lvl="0" marL="457200" rtl="0" algn="l">
              <a:lnSpc>
                <a:spcPct val="105555"/>
              </a:lnSpc>
              <a:spcBef>
                <a:spcPts val="0"/>
              </a:spcBef>
              <a:spcAft>
                <a:spcPts val="0"/>
              </a:spcAft>
              <a:buSzPts val="3600"/>
              <a:buNone/>
              <a:defRPr b="1" sz="3600">
                <a:solidFill>
                  <a:schemeClr val="dk2"/>
                </a:solidFill>
              </a:defRPr>
            </a:lvl1pPr>
            <a:lvl2pPr indent="-228600" lvl="1" marL="914400" rtl="0" algn="l">
              <a:lnSpc>
                <a:spcPct val="100000"/>
              </a:lnSpc>
              <a:spcBef>
                <a:spcPts val="0"/>
              </a:spcBef>
              <a:spcAft>
                <a:spcPts val="0"/>
              </a:spcAft>
              <a:buSzPts val="1900"/>
              <a:buNone/>
              <a:defRPr sz="1900">
                <a:solidFill>
                  <a:schemeClr val="lt1"/>
                </a:solidFill>
              </a:defRPr>
            </a:lvl2pPr>
            <a:lvl3pPr indent="-228600" lvl="2" marL="1371600" rtl="0" algn="l">
              <a:lnSpc>
                <a:spcPct val="100000"/>
              </a:lnSpc>
              <a:spcBef>
                <a:spcPts val="0"/>
              </a:spcBef>
              <a:spcAft>
                <a:spcPts val="0"/>
              </a:spcAft>
              <a:buSzPts val="1280"/>
              <a:buNone/>
              <a:defRPr/>
            </a:lvl3pPr>
            <a:lvl4pPr indent="-342900" lvl="3" marL="1828800" rtl="0" algn="l">
              <a:lnSpc>
                <a:spcPct val="100000"/>
              </a:lnSpc>
              <a:spcBef>
                <a:spcPts val="800"/>
              </a:spcBef>
              <a:spcAft>
                <a:spcPts val="0"/>
              </a:spcAft>
              <a:buSzPts val="1800"/>
              <a:buChar char="–"/>
              <a:defRPr/>
            </a:lvl4pPr>
            <a:lvl5pPr indent="-320039" lvl="4" marL="2286000" rtl="0" algn="l">
              <a:lnSpc>
                <a:spcPct val="100000"/>
              </a:lnSpc>
              <a:spcBef>
                <a:spcPts val="800"/>
              </a:spcBef>
              <a:spcAft>
                <a:spcPts val="0"/>
              </a:spcAft>
              <a:buSzPts val="1440"/>
              <a:buChar char="o"/>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74" name="Google Shape;74;p8"/>
          <p:cNvPicPr preferRelativeResize="0"/>
          <p:nvPr/>
        </p:nvPicPr>
        <p:blipFill rotWithShape="1">
          <a:blip r:embed="rId3">
            <a:alphaModFix/>
          </a:blip>
          <a:srcRect b="0" l="0" r="0" t="0"/>
          <a:stretch/>
        </p:blipFill>
        <p:spPr>
          <a:xfrm>
            <a:off x="4114801" y="1676400"/>
            <a:ext cx="1543053" cy="390907"/>
          </a:xfrm>
          <a:prstGeom prst="rect">
            <a:avLst/>
          </a:prstGeom>
          <a:noFill/>
          <a:ln>
            <a:noFill/>
          </a:ln>
        </p:spPr>
      </p:pic>
      <p:cxnSp>
        <p:nvCxnSpPr>
          <p:cNvPr id="75" name="Google Shape;75;p8"/>
          <p:cNvCxnSpPr/>
          <p:nvPr/>
        </p:nvCxnSpPr>
        <p:spPr>
          <a:xfrm>
            <a:off x="4114801" y="2143507"/>
            <a:ext cx="45705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Divider">
    <p:spTree>
      <p:nvGrpSpPr>
        <p:cNvPr id="76" name="Shape 76"/>
        <p:cNvGrpSpPr/>
        <p:nvPr/>
      </p:nvGrpSpPr>
      <p:grpSpPr>
        <a:xfrm>
          <a:off x="0" y="0"/>
          <a:ext cx="0" cy="0"/>
          <a:chOff x="0" y="0"/>
          <a:chExt cx="0" cy="0"/>
        </a:xfrm>
      </p:grpSpPr>
      <p:pic>
        <p:nvPicPr>
          <p:cNvPr id="77" name="Google Shape;77;p9"/>
          <p:cNvPicPr preferRelativeResize="0"/>
          <p:nvPr/>
        </p:nvPicPr>
        <p:blipFill rotWithShape="1">
          <a:blip r:embed="rId2">
            <a:alphaModFix/>
          </a:blip>
          <a:srcRect b="0" l="0" r="0" t="0"/>
          <a:stretch/>
        </p:blipFill>
        <p:spPr>
          <a:xfrm>
            <a:off x="0" y="5973763"/>
            <a:ext cx="9144000" cy="884236"/>
          </a:xfrm>
          <a:prstGeom prst="rect">
            <a:avLst/>
          </a:prstGeom>
          <a:noFill/>
          <a:ln>
            <a:noFill/>
          </a:ln>
        </p:spPr>
      </p:pic>
      <p:pic>
        <p:nvPicPr>
          <p:cNvPr id="78" name="Google Shape;78;p9"/>
          <p:cNvPicPr preferRelativeResize="0"/>
          <p:nvPr/>
        </p:nvPicPr>
        <p:blipFill rotWithShape="1">
          <a:blip r:embed="rId3">
            <a:alphaModFix/>
          </a:blip>
          <a:srcRect b="-121" l="0" r="0" t="13013"/>
          <a:stretch/>
        </p:blipFill>
        <p:spPr>
          <a:xfrm>
            <a:off x="0" y="1"/>
            <a:ext cx="9143996" cy="5973764"/>
          </a:xfrm>
          <a:prstGeom prst="rect">
            <a:avLst/>
          </a:prstGeom>
          <a:noFill/>
          <a:ln>
            <a:noFill/>
          </a:ln>
        </p:spPr>
      </p:pic>
      <p:sp>
        <p:nvSpPr>
          <p:cNvPr id="79" name="Google Shape;79;p9"/>
          <p:cNvSpPr/>
          <p:nvPr/>
        </p:nvSpPr>
        <p:spPr>
          <a:xfrm>
            <a:off x="0" y="3421063"/>
            <a:ext cx="9144000" cy="2552700"/>
          </a:xfrm>
          <a:prstGeom prst="rect">
            <a:avLst/>
          </a:prstGeom>
          <a:gradFill>
            <a:gsLst>
              <a:gs pos="0">
                <a:srgbClr val="34164A">
                  <a:alpha val="80000"/>
                </a:srgbClr>
              </a:gs>
              <a:gs pos="56000">
                <a:srgbClr val="359AE2">
                  <a:alpha val="80000"/>
                </a:srgbClr>
              </a:gs>
              <a:gs pos="100000">
                <a:srgbClr val="0E2142">
                  <a:alpha val="0"/>
                </a:srgbClr>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 name="Google Shape;80;p9"/>
          <p:cNvSpPr txBox="1"/>
          <p:nvPr>
            <p:ph idx="1" type="body"/>
          </p:nvPr>
        </p:nvSpPr>
        <p:spPr>
          <a:xfrm>
            <a:off x="1142999" y="3505200"/>
            <a:ext cx="7542300" cy="1192200"/>
          </a:xfrm>
          <a:prstGeom prst="rect">
            <a:avLst/>
          </a:prstGeom>
          <a:noFill/>
          <a:ln>
            <a:noFill/>
          </a:ln>
        </p:spPr>
        <p:txBody>
          <a:bodyPr anchorCtr="0" anchor="b" bIns="0" lIns="0" spcFirstLastPara="1" rIns="0" wrap="square" tIns="0">
            <a:noAutofit/>
          </a:bodyPr>
          <a:lstStyle>
            <a:lvl1pPr indent="-228600" lvl="0" marL="457200" rtl="0" algn="l">
              <a:lnSpc>
                <a:spcPct val="104545"/>
              </a:lnSpc>
              <a:spcBef>
                <a:spcPts val="0"/>
              </a:spcBef>
              <a:spcAft>
                <a:spcPts val="0"/>
              </a:spcAft>
              <a:buSzPts val="4400"/>
              <a:buNone/>
              <a:defRPr b="1" sz="4400">
                <a:solidFill>
                  <a:schemeClr val="accent1"/>
                </a:solidFill>
              </a:defRPr>
            </a:lvl1pPr>
            <a:lvl2pPr indent="-228600" lvl="1" marL="914400" rtl="0" algn="l">
              <a:lnSpc>
                <a:spcPct val="100000"/>
              </a:lnSpc>
              <a:spcBef>
                <a:spcPts val="0"/>
              </a:spcBef>
              <a:spcAft>
                <a:spcPts val="0"/>
              </a:spcAft>
              <a:buSzPts val="1900"/>
              <a:buNone/>
              <a:defRPr sz="1900">
                <a:solidFill>
                  <a:schemeClr val="lt1"/>
                </a:solidFill>
              </a:defRPr>
            </a:lvl2pPr>
            <a:lvl3pPr indent="-228600" lvl="2" marL="1371600" rtl="0" algn="l">
              <a:lnSpc>
                <a:spcPct val="100000"/>
              </a:lnSpc>
              <a:spcBef>
                <a:spcPts val="0"/>
              </a:spcBef>
              <a:spcAft>
                <a:spcPts val="0"/>
              </a:spcAft>
              <a:buSzPts val="1280"/>
              <a:buNone/>
              <a:defRPr/>
            </a:lvl3pPr>
            <a:lvl4pPr indent="-342900" lvl="3" marL="1828800" rtl="0" algn="l">
              <a:lnSpc>
                <a:spcPct val="100000"/>
              </a:lnSpc>
              <a:spcBef>
                <a:spcPts val="800"/>
              </a:spcBef>
              <a:spcAft>
                <a:spcPts val="0"/>
              </a:spcAft>
              <a:buSzPts val="1800"/>
              <a:buChar char="–"/>
              <a:defRPr/>
            </a:lvl4pPr>
            <a:lvl5pPr indent="-320039" lvl="4" marL="2286000" rtl="0" algn="l">
              <a:lnSpc>
                <a:spcPct val="100000"/>
              </a:lnSpc>
              <a:spcBef>
                <a:spcPts val="800"/>
              </a:spcBef>
              <a:spcAft>
                <a:spcPts val="0"/>
              </a:spcAft>
              <a:buSzPts val="1440"/>
              <a:buChar char="o"/>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1" name="Google Shape;81;p9"/>
          <p:cNvSpPr txBox="1"/>
          <p:nvPr>
            <p:ph type="ctrTitle"/>
          </p:nvPr>
        </p:nvSpPr>
        <p:spPr>
          <a:xfrm>
            <a:off x="1143001" y="4876801"/>
            <a:ext cx="7542300" cy="1097100"/>
          </a:xfrm>
          <a:prstGeom prst="rect">
            <a:avLst/>
          </a:prstGeom>
          <a:noFill/>
          <a:ln>
            <a:noFill/>
          </a:ln>
        </p:spPr>
        <p:txBody>
          <a:bodyPr anchorCtr="0" anchor="t" bIns="45700" lIns="0" spcFirstLastPara="1" rIns="0" wrap="square" tIns="0">
            <a:noAutofit/>
          </a:bodyPr>
          <a:lstStyle>
            <a:lvl1pPr lvl="0" rtl="0" algn="l">
              <a:lnSpc>
                <a:spcPct val="105882"/>
              </a:lnSpc>
              <a:spcBef>
                <a:spcPts val="0"/>
              </a:spcBef>
              <a:spcAft>
                <a:spcPts val="0"/>
              </a:spcAft>
              <a:buClr>
                <a:schemeClr val="accent6"/>
              </a:buClr>
              <a:buSzPts val="3400"/>
              <a:buFont typeface="Calibri"/>
              <a:buNone/>
              <a:defRPr b="0" sz="3400">
                <a:solidFill>
                  <a:schemeClr val="accent6"/>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82" name="Google Shape;82;p9"/>
          <p:cNvPicPr preferRelativeResize="0"/>
          <p:nvPr/>
        </p:nvPicPr>
        <p:blipFill rotWithShape="1">
          <a:blip r:embed="rId4">
            <a:alphaModFix/>
          </a:blip>
          <a:srcRect b="0" l="0" r="0" t="0"/>
          <a:stretch/>
        </p:blipFill>
        <p:spPr>
          <a:xfrm>
            <a:off x="7391399" y="6280151"/>
            <a:ext cx="1293813" cy="32776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83" name="Shape 83"/>
        <p:cNvGrpSpPr/>
        <p:nvPr/>
      </p:nvGrpSpPr>
      <p:grpSpPr>
        <a:xfrm>
          <a:off x="0" y="0"/>
          <a:ext cx="0" cy="0"/>
          <a:chOff x="0" y="0"/>
          <a:chExt cx="0" cy="0"/>
        </a:xfrm>
      </p:grpSpPr>
      <p:sp>
        <p:nvSpPr>
          <p:cNvPr id="84" name="Google Shape;84;p10"/>
          <p:cNvSpPr/>
          <p:nvPr/>
        </p:nvSpPr>
        <p:spPr>
          <a:xfrm>
            <a:off x="0" y="6267450"/>
            <a:ext cx="9144000" cy="590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10"/>
          <p:cNvSpPr/>
          <p:nvPr/>
        </p:nvSpPr>
        <p:spPr>
          <a:xfrm>
            <a:off x="7391400" y="0"/>
            <a:ext cx="1752600" cy="108000"/>
          </a:xfrm>
          <a:prstGeom prst="rect">
            <a:avLst/>
          </a:prstGeom>
          <a:gradFill>
            <a:gsLst>
              <a:gs pos="0">
                <a:srgbClr val="34164A">
                  <a:alpha val="80000"/>
                </a:srgbClr>
              </a:gs>
              <a:gs pos="56000">
                <a:srgbClr val="359AE2">
                  <a:alpha val="80000"/>
                </a:srgbClr>
              </a:gs>
              <a:gs pos="100000">
                <a:srgbClr val="0E2142">
                  <a:alpha val="0"/>
                </a:srgbClr>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10"/>
          <p:cNvSpPr txBox="1"/>
          <p:nvPr>
            <p:ph idx="12" type="sldNum"/>
          </p:nvPr>
        </p:nvSpPr>
        <p:spPr>
          <a:xfrm>
            <a:off x="8349173" y="6267451"/>
            <a:ext cx="336900" cy="456000"/>
          </a:xfrm>
          <a:prstGeom prst="rect">
            <a:avLst/>
          </a:prstGeom>
          <a:noFill/>
          <a:ln>
            <a:noFill/>
          </a:ln>
        </p:spPr>
        <p:txBody>
          <a:bodyPr anchorCtr="1"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10"/>
          <p:cNvSpPr txBox="1"/>
          <p:nvPr>
            <p:ph idx="1" type="body"/>
          </p:nvPr>
        </p:nvSpPr>
        <p:spPr>
          <a:xfrm>
            <a:off x="1143001" y="1692275"/>
            <a:ext cx="7542300" cy="4281600"/>
          </a:xfrm>
          <a:prstGeom prst="rect">
            <a:avLst/>
          </a:prstGeom>
          <a:noFill/>
          <a:ln>
            <a:noFill/>
          </a:ln>
        </p:spPr>
        <p:txBody>
          <a:bodyPr anchorCtr="0" anchor="t" bIns="0" lIns="0" spcFirstLastPara="1" rIns="0" wrap="square" tIns="0">
            <a:noAutofit/>
          </a:bodyPr>
          <a:lstStyle>
            <a:lvl1pPr indent="-330200" lvl="0" marL="457200" rtl="0" algn="l">
              <a:lnSpc>
                <a:spcPct val="110000"/>
              </a:lnSpc>
              <a:spcBef>
                <a:spcPts val="300"/>
              </a:spcBef>
              <a:spcAft>
                <a:spcPts val="0"/>
              </a:spcAft>
              <a:buSzPts val="1600"/>
              <a:buFont typeface="Arial"/>
              <a:buAutoNum type="arabicPeriod"/>
              <a:defRPr/>
            </a:lvl1pPr>
            <a:lvl2pPr indent="-308610" lvl="1" marL="914400" rtl="0" algn="l">
              <a:lnSpc>
                <a:spcPct val="100000"/>
              </a:lnSpc>
              <a:spcBef>
                <a:spcPts val="300"/>
              </a:spcBef>
              <a:spcAft>
                <a:spcPts val="0"/>
              </a:spcAft>
              <a:buSzPts val="1260"/>
              <a:buFont typeface="Courier New"/>
              <a:buChar char="o"/>
              <a:defRPr b="0"/>
            </a:lvl2pPr>
            <a:lvl3pPr indent="-309880" lvl="2" marL="1371600" rtl="0" algn="l">
              <a:lnSpc>
                <a:spcPct val="100000"/>
              </a:lnSpc>
              <a:spcBef>
                <a:spcPts val="600"/>
              </a:spcBef>
              <a:spcAft>
                <a:spcPts val="0"/>
              </a:spcAft>
              <a:buSzPts val="1280"/>
              <a:buChar char="▪"/>
              <a:defRPr/>
            </a:lvl3pPr>
            <a:lvl4pPr indent="-317500" lvl="3" marL="1828800" rtl="0" algn="l">
              <a:lnSpc>
                <a:spcPct val="100000"/>
              </a:lnSpc>
              <a:spcBef>
                <a:spcPts val="800"/>
              </a:spcBef>
              <a:spcAft>
                <a:spcPts val="0"/>
              </a:spcAft>
              <a:buSzPts val="1400"/>
              <a:buChar char="–"/>
              <a:defRPr/>
            </a:lvl4pPr>
            <a:lvl5pPr indent="-294639" lvl="4" marL="2286000" rtl="0" algn="l">
              <a:lnSpc>
                <a:spcPct val="100000"/>
              </a:lnSpc>
              <a:spcBef>
                <a:spcPts val="800"/>
              </a:spcBef>
              <a:spcAft>
                <a:spcPts val="0"/>
              </a:spcAft>
              <a:buSzPts val="1040"/>
              <a:buChar char="o"/>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8" name="Google Shape;88;p10"/>
          <p:cNvSpPr/>
          <p:nvPr/>
        </p:nvSpPr>
        <p:spPr>
          <a:xfrm rot="-5400000">
            <a:off x="4169145" y="5932016"/>
            <a:ext cx="907800" cy="931200"/>
          </a:xfrm>
          <a:prstGeom prst="flowChartDelay">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 name="Google Shape;89;p10"/>
          <p:cNvSpPr txBox="1"/>
          <p:nvPr>
            <p:ph idx="11" type="ftr"/>
          </p:nvPr>
        </p:nvSpPr>
        <p:spPr>
          <a:xfrm>
            <a:off x="1143000" y="6509251"/>
            <a:ext cx="7086600" cy="228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90" name="Google Shape;90;p10"/>
          <p:cNvPicPr preferRelativeResize="0"/>
          <p:nvPr/>
        </p:nvPicPr>
        <p:blipFill rotWithShape="1">
          <a:blip r:embed="rId2">
            <a:alphaModFix/>
          </a:blip>
          <a:srcRect b="0" l="0" r="0" t="0"/>
          <a:stretch/>
        </p:blipFill>
        <p:spPr>
          <a:xfrm>
            <a:off x="4457514" y="6072600"/>
            <a:ext cx="344425" cy="336415"/>
          </a:xfrm>
          <a:prstGeom prst="rect">
            <a:avLst/>
          </a:prstGeom>
          <a:noFill/>
          <a:ln>
            <a:noFill/>
          </a:ln>
        </p:spPr>
      </p:pic>
      <p:sp>
        <p:nvSpPr>
          <p:cNvPr id="91" name="Google Shape;91;p10"/>
          <p:cNvSpPr txBox="1"/>
          <p:nvPr>
            <p:ph type="title"/>
          </p:nvPr>
        </p:nvSpPr>
        <p:spPr>
          <a:xfrm>
            <a:off x="457201" y="660402"/>
            <a:ext cx="8228100" cy="946200"/>
          </a:xfrm>
          <a:prstGeom prst="rect">
            <a:avLst/>
          </a:prstGeom>
          <a:noFill/>
          <a:ln>
            <a:noFill/>
          </a:ln>
        </p:spPr>
        <p:txBody>
          <a:bodyPr anchorCtr="0" anchor="b" bIns="45700" lIns="0" spcFirstLastPara="1" rIns="0" wrap="square" tIns="0">
            <a:noAutofit/>
          </a:bodyPr>
          <a:lstStyle>
            <a:lvl1pPr lvl="0" rtl="0" algn="l">
              <a:lnSpc>
                <a:spcPct val="188888"/>
              </a:lnSpc>
              <a:spcBef>
                <a:spcPts val="0"/>
              </a:spcBef>
              <a:spcAft>
                <a:spcPts val="0"/>
              </a:spcAft>
              <a:buClr>
                <a:schemeClr val="accent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92" name="Google Shape;92;p10"/>
          <p:cNvCxnSpPr/>
          <p:nvPr/>
        </p:nvCxnSpPr>
        <p:spPr>
          <a:xfrm>
            <a:off x="5097013" y="6224028"/>
            <a:ext cx="4055400" cy="0"/>
          </a:xfrm>
          <a:prstGeom prst="straightConnector1">
            <a:avLst/>
          </a:prstGeom>
          <a:noFill/>
          <a:ln cap="flat" cmpd="sng" w="9525">
            <a:solidFill>
              <a:schemeClr val="accent2"/>
            </a:solidFill>
            <a:prstDash val="solid"/>
            <a:round/>
            <a:headEnd len="sm" w="sm" type="none"/>
            <a:tailEnd len="sm" w="sm" type="none"/>
          </a:ln>
        </p:spPr>
      </p:cxnSp>
      <p:cxnSp>
        <p:nvCxnSpPr>
          <p:cNvPr id="93" name="Google Shape;93;p10"/>
          <p:cNvCxnSpPr/>
          <p:nvPr/>
        </p:nvCxnSpPr>
        <p:spPr>
          <a:xfrm>
            <a:off x="1" y="6224028"/>
            <a:ext cx="4055400" cy="0"/>
          </a:xfrm>
          <a:prstGeom prst="straightConnector1">
            <a:avLst/>
          </a:prstGeom>
          <a:noFill/>
          <a:ln cap="flat" cmpd="sng" w="9525">
            <a:solidFill>
              <a:schemeClr val="accent2"/>
            </a:solidFill>
            <a:prstDash val="solid"/>
            <a:round/>
            <a:headEnd len="sm" w="sm" type="none"/>
            <a:tailEnd len="sm" w="sm" type="none"/>
          </a:ln>
        </p:spPr>
      </p:cxnSp>
      <p:pic>
        <p:nvPicPr>
          <p:cNvPr descr="Logo, company name&#10;&#10;Description automatically generated" id="94" name="Google Shape;94;p10"/>
          <p:cNvPicPr preferRelativeResize="0"/>
          <p:nvPr/>
        </p:nvPicPr>
        <p:blipFill rotWithShape="1">
          <a:blip r:embed="rId3">
            <a:alphaModFix/>
          </a:blip>
          <a:srcRect b="0" l="0" r="0" t="0"/>
          <a:stretch/>
        </p:blipFill>
        <p:spPr>
          <a:xfrm>
            <a:off x="7368623" y="418084"/>
            <a:ext cx="1377566" cy="547582"/>
          </a:xfrm>
          <a:prstGeom prst="rect">
            <a:avLst/>
          </a:prstGeom>
          <a:noFill/>
          <a:ln>
            <a:noFill/>
          </a:ln>
        </p:spPr>
      </p:pic>
      <p:pic>
        <p:nvPicPr>
          <p:cNvPr id="95" name="Google Shape;95;p10"/>
          <p:cNvPicPr preferRelativeResize="0"/>
          <p:nvPr/>
        </p:nvPicPr>
        <p:blipFill rotWithShape="1">
          <a:blip r:embed="rId4">
            <a:alphaModFix/>
          </a:blip>
          <a:srcRect b="0" l="0" r="0" t="0"/>
          <a:stretch/>
        </p:blipFill>
        <p:spPr>
          <a:xfrm>
            <a:off x="7437120" y="5479780"/>
            <a:ext cx="1661160" cy="5176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1" y="660402"/>
            <a:ext cx="8228100" cy="946200"/>
          </a:xfrm>
          <a:prstGeom prst="rect">
            <a:avLst/>
          </a:prstGeom>
          <a:noFill/>
          <a:ln>
            <a:noFill/>
          </a:ln>
        </p:spPr>
        <p:txBody>
          <a:bodyPr anchorCtr="0" anchor="b" bIns="45700" lIns="0" spcFirstLastPara="1" rIns="0" wrap="square" tIns="0">
            <a:noAutofit/>
          </a:bodyPr>
          <a:lstStyle>
            <a:lvl1pPr lvl="0" marR="0" rtl="0" algn="l">
              <a:lnSpc>
                <a:spcPct val="103030"/>
              </a:lnSpc>
              <a:spcBef>
                <a:spcPts val="0"/>
              </a:spcBef>
              <a:spcAft>
                <a:spcPts val="0"/>
              </a:spcAft>
              <a:buClr>
                <a:schemeClr val="accent2"/>
              </a:buClr>
              <a:buSzPts val="3300"/>
              <a:buFont typeface="Calibri"/>
              <a:buNone/>
              <a:defRPr b="1" i="0" sz="3300" u="none" cap="none" strike="noStrike">
                <a:solidFill>
                  <a:schemeClr val="accent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Google Shape;11;p1"/>
          <p:cNvSpPr txBox="1"/>
          <p:nvPr>
            <p:ph idx="1" type="body"/>
          </p:nvPr>
        </p:nvSpPr>
        <p:spPr>
          <a:xfrm>
            <a:off x="457994" y="1692276"/>
            <a:ext cx="8228100" cy="45753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2"/>
              </a:buClr>
              <a:buSzPts val="2000"/>
              <a:buFont typeface="Arial"/>
              <a:buNone/>
              <a:defRPr b="1" i="0" sz="2000" u="none" cap="none" strike="noStrike">
                <a:solidFill>
                  <a:schemeClr val="dk2"/>
                </a:solidFill>
                <a:latin typeface="Calibri"/>
                <a:ea typeface="Calibri"/>
                <a:cs typeface="Calibri"/>
                <a:sym typeface="Calibri"/>
              </a:defRPr>
            </a:lvl1pPr>
            <a:lvl2pPr indent="-342900" lvl="1" marL="914400" marR="0" rtl="0" algn="l">
              <a:lnSpc>
                <a:spcPct val="100000"/>
              </a:lnSpc>
              <a:spcBef>
                <a:spcPts val="800"/>
              </a:spcBef>
              <a:spcAft>
                <a:spcPts val="0"/>
              </a:spcAft>
              <a:buClr>
                <a:schemeClr val="accent2"/>
              </a:buClr>
              <a:buSzPts val="1800"/>
              <a:buFont typeface="Arial"/>
              <a:buChar char="•"/>
              <a:defRPr b="0" i="0" sz="1800" u="none" cap="none" strike="noStrike">
                <a:solidFill>
                  <a:schemeClr val="dk2"/>
                </a:solidFill>
                <a:latin typeface="Calibri"/>
                <a:ea typeface="Calibri"/>
                <a:cs typeface="Calibri"/>
                <a:sym typeface="Calibri"/>
              </a:defRPr>
            </a:lvl2pPr>
            <a:lvl3pPr indent="-309880" lvl="2" marL="1371600" marR="0" rtl="0" algn="l">
              <a:lnSpc>
                <a:spcPct val="100000"/>
              </a:lnSpc>
              <a:spcBef>
                <a:spcPts val="800"/>
              </a:spcBef>
              <a:spcAft>
                <a:spcPts val="0"/>
              </a:spcAft>
              <a:buClr>
                <a:schemeClr val="accent2"/>
              </a:buClr>
              <a:buSzPts val="1280"/>
              <a:buFont typeface="Noto Sans Symbols"/>
              <a:buChar char="▪"/>
              <a:defRPr b="0" i="0" sz="1600" u="none" cap="none" strike="noStrike">
                <a:solidFill>
                  <a:schemeClr val="dk2"/>
                </a:solidFill>
                <a:latin typeface="Calibri"/>
                <a:ea typeface="Calibri"/>
                <a:cs typeface="Calibri"/>
                <a:sym typeface="Calibri"/>
              </a:defRPr>
            </a:lvl3pPr>
            <a:lvl4pPr indent="-317500" lvl="3" marL="1828800" marR="0" rtl="0" algn="l">
              <a:lnSpc>
                <a:spcPct val="100000"/>
              </a:lnSpc>
              <a:spcBef>
                <a:spcPts val="800"/>
              </a:spcBef>
              <a:spcAft>
                <a:spcPts val="0"/>
              </a:spcAft>
              <a:buClr>
                <a:schemeClr val="accent2"/>
              </a:buClr>
              <a:buSzPts val="1400"/>
              <a:buFont typeface="Arial"/>
              <a:buChar char="–"/>
              <a:defRPr b="0" i="0" sz="1400" u="none" cap="none" strike="noStrike">
                <a:solidFill>
                  <a:schemeClr val="dk2"/>
                </a:solidFill>
                <a:latin typeface="Calibri"/>
                <a:ea typeface="Calibri"/>
                <a:cs typeface="Calibri"/>
                <a:sym typeface="Calibri"/>
              </a:defRPr>
            </a:lvl4pPr>
            <a:lvl5pPr indent="-294639" lvl="4" marL="2286000" marR="0" rtl="0" algn="l">
              <a:lnSpc>
                <a:spcPct val="100000"/>
              </a:lnSpc>
              <a:spcBef>
                <a:spcPts val="800"/>
              </a:spcBef>
              <a:spcAft>
                <a:spcPts val="0"/>
              </a:spcAft>
              <a:buClr>
                <a:schemeClr val="accent2"/>
              </a:buClr>
              <a:buSzPts val="1040"/>
              <a:buFont typeface="Courier New"/>
              <a:buChar char="o"/>
              <a:defRPr b="0" i="0" sz="1300" u="none" cap="none" strike="noStrike">
                <a:solidFill>
                  <a:schemeClr val="dk2"/>
                </a:solidFill>
                <a:latin typeface="Calibri"/>
                <a:ea typeface="Calibri"/>
                <a:cs typeface="Calibri"/>
                <a:sym typeface="Calibri"/>
              </a:defRPr>
            </a:lvl5pPr>
            <a:lvl6pPr indent="-355600" lvl="5" marL="2743200" marR="0" rtl="0" algn="l">
              <a:spcBef>
                <a:spcPts val="8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8349173" y="6267451"/>
            <a:ext cx="336900" cy="456000"/>
          </a:xfrm>
          <a:prstGeom prst="rect">
            <a:avLst/>
          </a:prstGeom>
          <a:noFill/>
          <a:ln>
            <a:noFill/>
          </a:ln>
        </p:spPr>
        <p:txBody>
          <a:bodyPr anchorCtr="1" anchor="b" bIns="0" lIns="0" spcFirstLastPara="1" rIns="0" wrap="square" tIns="0">
            <a:noAutofit/>
          </a:bodyPr>
          <a:lstStyle>
            <a:lvl1pPr indent="0" lvl="0" marL="0" marR="0" rtl="0" algn="r">
              <a:spcBef>
                <a:spcPts val="0"/>
              </a:spcBef>
              <a:buNone/>
              <a:defRPr b="1" i="0" sz="1100" u="none" cap="none" strike="noStrike">
                <a:solidFill>
                  <a:schemeClr val="lt1"/>
                </a:solidFill>
                <a:latin typeface="Arial"/>
                <a:ea typeface="Arial"/>
                <a:cs typeface="Arial"/>
                <a:sym typeface="Arial"/>
              </a:defRPr>
            </a:lvl1pPr>
            <a:lvl2pPr indent="0" lvl="1" marL="0" marR="0" rtl="0" algn="r">
              <a:spcBef>
                <a:spcPts val="0"/>
              </a:spcBef>
              <a:buNone/>
              <a:defRPr b="1" i="0" sz="1100" u="none" cap="none" strike="noStrike">
                <a:solidFill>
                  <a:schemeClr val="lt1"/>
                </a:solidFill>
                <a:latin typeface="Arial"/>
                <a:ea typeface="Arial"/>
                <a:cs typeface="Arial"/>
                <a:sym typeface="Arial"/>
              </a:defRPr>
            </a:lvl2pPr>
            <a:lvl3pPr indent="0" lvl="2" marL="0" marR="0" rtl="0" algn="r">
              <a:spcBef>
                <a:spcPts val="0"/>
              </a:spcBef>
              <a:buNone/>
              <a:defRPr b="1" i="0" sz="1100" u="none" cap="none" strike="noStrike">
                <a:solidFill>
                  <a:schemeClr val="lt1"/>
                </a:solidFill>
                <a:latin typeface="Arial"/>
                <a:ea typeface="Arial"/>
                <a:cs typeface="Arial"/>
                <a:sym typeface="Arial"/>
              </a:defRPr>
            </a:lvl3pPr>
            <a:lvl4pPr indent="0" lvl="3" marL="0" marR="0" rtl="0" algn="r">
              <a:spcBef>
                <a:spcPts val="0"/>
              </a:spcBef>
              <a:buNone/>
              <a:defRPr b="1" i="0" sz="1100" u="none" cap="none" strike="noStrike">
                <a:solidFill>
                  <a:schemeClr val="lt1"/>
                </a:solidFill>
                <a:latin typeface="Arial"/>
                <a:ea typeface="Arial"/>
                <a:cs typeface="Arial"/>
                <a:sym typeface="Arial"/>
              </a:defRPr>
            </a:lvl4pPr>
            <a:lvl5pPr indent="0" lvl="4" marL="0" marR="0" rtl="0" algn="r">
              <a:spcBef>
                <a:spcPts val="0"/>
              </a:spcBef>
              <a:buNone/>
              <a:defRPr b="1" i="0" sz="1100" u="none" cap="none" strike="noStrike">
                <a:solidFill>
                  <a:schemeClr val="lt1"/>
                </a:solidFill>
                <a:latin typeface="Arial"/>
                <a:ea typeface="Arial"/>
                <a:cs typeface="Arial"/>
                <a:sym typeface="Arial"/>
              </a:defRPr>
            </a:lvl5pPr>
            <a:lvl6pPr indent="0" lvl="5" marL="0" marR="0" rtl="0" algn="r">
              <a:spcBef>
                <a:spcPts val="0"/>
              </a:spcBef>
              <a:buNone/>
              <a:defRPr b="1" i="0" sz="1100" u="none" cap="none" strike="noStrike">
                <a:solidFill>
                  <a:schemeClr val="lt1"/>
                </a:solidFill>
                <a:latin typeface="Arial"/>
                <a:ea typeface="Arial"/>
                <a:cs typeface="Arial"/>
                <a:sym typeface="Arial"/>
              </a:defRPr>
            </a:lvl6pPr>
            <a:lvl7pPr indent="0" lvl="6" marL="0" marR="0" rtl="0" algn="r">
              <a:spcBef>
                <a:spcPts val="0"/>
              </a:spcBef>
              <a:buNone/>
              <a:defRPr b="1" i="0" sz="1100" u="none" cap="none" strike="noStrike">
                <a:solidFill>
                  <a:schemeClr val="lt1"/>
                </a:solidFill>
                <a:latin typeface="Arial"/>
                <a:ea typeface="Arial"/>
                <a:cs typeface="Arial"/>
                <a:sym typeface="Arial"/>
              </a:defRPr>
            </a:lvl7pPr>
            <a:lvl8pPr indent="0" lvl="7" marL="0" marR="0" rtl="0" algn="r">
              <a:spcBef>
                <a:spcPts val="0"/>
              </a:spcBef>
              <a:buNone/>
              <a:defRPr b="1" i="0" sz="1100" u="none" cap="none" strike="noStrike">
                <a:solidFill>
                  <a:schemeClr val="lt1"/>
                </a:solidFill>
                <a:latin typeface="Arial"/>
                <a:ea typeface="Arial"/>
                <a:cs typeface="Arial"/>
                <a:sym typeface="Arial"/>
              </a:defRPr>
            </a:lvl8pPr>
            <a:lvl9pPr indent="0" lvl="8" marL="0" marR="0" rtl="0" algn="r">
              <a:spcBef>
                <a:spcPts val="0"/>
              </a:spcBef>
              <a:buNone/>
              <a:defRPr b="1" i="0" sz="11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implicit.harvard.edu/implicit/takeatest.html"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implicit.harvard.edu/implicit/selectatest.html" TargetMode="External"/><Relationship Id="rId4" Type="http://schemas.openxmlformats.org/officeDocument/2006/relationships/image" Target="../media/image28.png"/><Relationship Id="rId5" Type="http://schemas.openxmlformats.org/officeDocument/2006/relationships/image" Target="../media/image36.png"/><Relationship Id="rId6" Type="http://schemas.openxmlformats.org/officeDocument/2006/relationships/hyperlink" Target="https://drive.google.com/file/d/14cJoBBdT_Kh5M5v-8NM59sAPesVAYdM4/view?usp=sharing" TargetMode="External"/><Relationship Id="rId7" Type="http://schemas.openxmlformats.org/officeDocument/2006/relationships/image" Target="../media/image31.png"/><Relationship Id="rId8"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6.gif"/><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0"/>
          <p:cNvSpPr txBox="1"/>
          <p:nvPr>
            <p:ph type="ctrTitle"/>
          </p:nvPr>
        </p:nvSpPr>
        <p:spPr>
          <a:xfrm>
            <a:off x="1034760" y="4961258"/>
            <a:ext cx="6972300" cy="1020900"/>
          </a:xfrm>
          <a:prstGeom prst="rect">
            <a:avLst/>
          </a:prstGeom>
          <a:noFill/>
          <a:ln>
            <a:noFill/>
          </a:ln>
        </p:spPr>
        <p:txBody>
          <a:bodyPr anchorCtr="0" anchor="ctr" bIns="45700" lIns="0" spcFirstLastPara="1" rIns="0" wrap="square" tIns="0">
            <a:noAutofit/>
          </a:bodyPr>
          <a:lstStyle/>
          <a:p>
            <a:pPr indent="0" lvl="0" marL="0" rtl="0" algn="ctr">
              <a:lnSpc>
                <a:spcPct val="106250"/>
              </a:lnSpc>
              <a:spcBef>
                <a:spcPts val="0"/>
              </a:spcBef>
              <a:spcAft>
                <a:spcPts val="0"/>
              </a:spcAft>
              <a:buClr>
                <a:schemeClr val="accent2"/>
              </a:buClr>
              <a:buSzPts val="3200"/>
              <a:buFont typeface="Calibri"/>
              <a:buNone/>
            </a:pPr>
            <a:r>
              <a:rPr lang="en-US">
                <a:latin typeface="Calibri"/>
                <a:ea typeface="Calibri"/>
                <a:cs typeface="Calibri"/>
                <a:sym typeface="Calibri"/>
              </a:rPr>
              <a:t>Example Deck</a:t>
            </a:r>
            <a:endParaRPr>
              <a:latin typeface="Calibri"/>
              <a:ea typeface="Calibri"/>
              <a:cs typeface="Calibri"/>
              <a:sym typeface="Calibri"/>
            </a:endParaRPr>
          </a:p>
        </p:txBody>
      </p:sp>
      <p:sp>
        <p:nvSpPr>
          <p:cNvPr id="201" name="Google Shape;201;p20"/>
          <p:cNvSpPr txBox="1"/>
          <p:nvPr>
            <p:ph idx="1" type="body"/>
          </p:nvPr>
        </p:nvSpPr>
        <p:spPr>
          <a:xfrm>
            <a:off x="438199" y="2433171"/>
            <a:ext cx="8165400" cy="24660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4000"/>
              <a:buNone/>
            </a:pPr>
            <a:r>
              <a:rPr lang="en-US" sz="4000"/>
              <a:t>Bias Mitigation Training for</a:t>
            </a:r>
            <a:r>
              <a:rPr b="0" lang="en-US" sz="4000"/>
              <a:t> </a:t>
            </a:r>
            <a:r>
              <a:rPr lang="en-US" sz="4000"/>
              <a:t>Recruitment &amp;</a:t>
            </a:r>
            <a:r>
              <a:rPr b="0" lang="en-US" sz="4000"/>
              <a:t> </a:t>
            </a:r>
            <a:r>
              <a:rPr lang="en-US" sz="4000"/>
              <a:t>Hiring Stakeholders</a:t>
            </a:r>
            <a:endParaRPr/>
          </a:p>
        </p:txBody>
      </p:sp>
      <p:sp>
        <p:nvSpPr>
          <p:cNvPr id="202" name="Google Shape;202;p20"/>
          <p:cNvSpPr txBox="1"/>
          <p:nvPr/>
        </p:nvSpPr>
        <p:spPr>
          <a:xfrm>
            <a:off x="163100" y="6109200"/>
            <a:ext cx="8830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rgbClr val="666666"/>
                </a:solidFill>
                <a:latin typeface="Calibri"/>
                <a:ea typeface="Calibri"/>
                <a:cs typeface="Calibri"/>
                <a:sym typeface="Calibri"/>
              </a:rPr>
              <a:t>Copyright © 2024 by EdFuel. This work is licensed under a Creative Commons Attribution-NonCommercial-ShareAlike 4.0 International License.2</a:t>
            </a:r>
            <a:endParaRPr sz="2500">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9"/>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85" name="Google Shape;285;p29"/>
          <p:cNvSpPr txBox="1"/>
          <p:nvPr/>
        </p:nvSpPr>
        <p:spPr>
          <a:xfrm>
            <a:off x="512300" y="1766700"/>
            <a:ext cx="4486800" cy="3678900"/>
          </a:xfrm>
          <a:prstGeom prst="rect">
            <a:avLst/>
          </a:prstGeom>
          <a:noFill/>
          <a:ln>
            <a:noFill/>
          </a:ln>
        </p:spPr>
        <p:txBody>
          <a:bodyPr anchorCtr="0" anchor="t" bIns="91425" lIns="91425" spcFirstLastPara="1" rIns="91425" wrap="square" tIns="91425">
            <a:spAutoFit/>
          </a:bodyPr>
          <a:lstStyle/>
          <a:p>
            <a:pPr indent="-264160" lvl="0" marL="274320" rtl="0" algn="l">
              <a:lnSpc>
                <a:spcPct val="115000"/>
              </a:lnSpc>
              <a:spcBef>
                <a:spcPts val="0"/>
              </a:spcBef>
              <a:spcAft>
                <a:spcPts val="0"/>
              </a:spcAft>
              <a:buClr>
                <a:schemeClr val="accent2"/>
              </a:buClr>
              <a:buSzPts val="2000"/>
              <a:buFont typeface="Calibri"/>
              <a:buChar char="●"/>
            </a:pPr>
            <a:r>
              <a:rPr lang="en-US" sz="2000">
                <a:solidFill>
                  <a:schemeClr val="dk1"/>
                </a:solidFill>
                <a:latin typeface="Calibri"/>
                <a:ea typeface="Calibri"/>
                <a:cs typeface="Calibri"/>
                <a:sym typeface="Calibri"/>
              </a:rPr>
              <a:t>Use a post-it note to write </a:t>
            </a:r>
            <a:r>
              <a:rPr lang="en-US" sz="2000">
                <a:solidFill>
                  <a:schemeClr val="dk2"/>
                </a:solidFill>
                <a:latin typeface="Calibri"/>
                <a:ea typeface="Calibri"/>
                <a:cs typeface="Calibri"/>
                <a:sym typeface="Calibri"/>
              </a:rPr>
              <a:t>down: </a:t>
            </a:r>
            <a:endParaRPr sz="2000">
              <a:solidFill>
                <a:schemeClr val="dk2"/>
              </a:solidFill>
              <a:latin typeface="Calibri"/>
              <a:ea typeface="Calibri"/>
              <a:cs typeface="Calibri"/>
              <a:sym typeface="Calibri"/>
            </a:endParaRPr>
          </a:p>
          <a:p>
            <a:pPr indent="-264160" lvl="1" marL="731520" rtl="0" algn="l">
              <a:lnSpc>
                <a:spcPct val="115000"/>
              </a:lnSpc>
              <a:spcBef>
                <a:spcPts val="0"/>
              </a:spcBef>
              <a:spcAft>
                <a:spcPts val="0"/>
              </a:spcAft>
              <a:buClr>
                <a:schemeClr val="accent2"/>
              </a:buClr>
              <a:buSzPts val="2000"/>
              <a:buFont typeface="Calibri"/>
              <a:buChar char="○"/>
            </a:pPr>
            <a:r>
              <a:rPr b="1" lang="en-US" sz="2000">
                <a:solidFill>
                  <a:schemeClr val="dk2"/>
                </a:solidFill>
                <a:latin typeface="Calibri"/>
                <a:ea typeface="Calibri"/>
                <a:cs typeface="Calibri"/>
                <a:sym typeface="Calibri"/>
              </a:rPr>
              <a:t>3 biases that </a:t>
            </a:r>
            <a:r>
              <a:rPr b="1" lang="en-US" sz="2000">
                <a:solidFill>
                  <a:schemeClr val="accent5"/>
                </a:solidFill>
                <a:latin typeface="Calibri"/>
                <a:ea typeface="Calibri"/>
                <a:cs typeface="Calibri"/>
                <a:sym typeface="Calibri"/>
              </a:rPr>
              <a:t>you </a:t>
            </a:r>
            <a:r>
              <a:rPr b="1" lang="en-US" sz="2000">
                <a:solidFill>
                  <a:schemeClr val="dk1"/>
                </a:solidFill>
                <a:latin typeface="Calibri"/>
                <a:ea typeface="Calibri"/>
                <a:cs typeface="Calibri"/>
                <a:sym typeface="Calibri"/>
              </a:rPr>
              <a:t>have</a:t>
            </a:r>
            <a:r>
              <a:rPr b="1" lang="en-US" sz="2000">
                <a:solidFill>
                  <a:schemeClr val="dk2"/>
                </a:solidFill>
                <a:latin typeface="Calibri"/>
                <a:ea typeface="Calibri"/>
                <a:cs typeface="Calibri"/>
                <a:sym typeface="Calibri"/>
              </a:rPr>
              <a:t> when it comes to recruitment &amp; hiring</a:t>
            </a: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264160" lvl="1" marL="731520" rtl="0" algn="l">
              <a:lnSpc>
                <a:spcPct val="115000"/>
              </a:lnSpc>
              <a:spcBef>
                <a:spcPts val="0"/>
              </a:spcBef>
              <a:spcAft>
                <a:spcPts val="0"/>
              </a:spcAft>
              <a:buClr>
                <a:schemeClr val="accent2"/>
              </a:buClr>
              <a:buSzPts val="2000"/>
              <a:buFont typeface="Calibri"/>
              <a:buChar char="○"/>
            </a:pPr>
            <a:r>
              <a:rPr b="1" lang="en-US" sz="2000">
                <a:solidFill>
                  <a:schemeClr val="dk1"/>
                </a:solidFill>
                <a:latin typeface="Calibri"/>
                <a:ea typeface="Calibri"/>
                <a:cs typeface="Calibri"/>
                <a:sym typeface="Calibri"/>
              </a:rPr>
              <a:t>3 biases that </a:t>
            </a:r>
            <a:r>
              <a:rPr b="1" lang="en-US" sz="2000">
                <a:solidFill>
                  <a:schemeClr val="accent5"/>
                </a:solidFill>
                <a:latin typeface="Calibri"/>
                <a:ea typeface="Calibri"/>
                <a:cs typeface="Calibri"/>
                <a:sym typeface="Calibri"/>
              </a:rPr>
              <a:t>your organization </a:t>
            </a:r>
            <a:r>
              <a:rPr b="1" lang="en-US" sz="2000">
                <a:solidFill>
                  <a:schemeClr val="dk1"/>
                </a:solidFill>
                <a:latin typeface="Calibri"/>
                <a:ea typeface="Calibri"/>
                <a:cs typeface="Calibri"/>
                <a:sym typeface="Calibri"/>
              </a:rPr>
              <a:t>has that you’ve noticed come up repeatedly when hiring new staff</a:t>
            </a:r>
            <a:endParaRPr b="1" sz="2000">
              <a:solidFill>
                <a:schemeClr val="dk1"/>
              </a:solidFill>
              <a:latin typeface="Calibri"/>
              <a:ea typeface="Calibri"/>
              <a:cs typeface="Calibri"/>
              <a:sym typeface="Calibri"/>
            </a:endParaRPr>
          </a:p>
          <a:p>
            <a:pPr indent="-264160" lvl="0" marL="274320" rtl="0" algn="l">
              <a:lnSpc>
                <a:spcPct val="115000"/>
              </a:lnSpc>
              <a:spcBef>
                <a:spcPts val="0"/>
              </a:spcBef>
              <a:spcAft>
                <a:spcPts val="0"/>
              </a:spcAft>
              <a:buClr>
                <a:schemeClr val="accent2"/>
              </a:buClr>
              <a:buSzPts val="2000"/>
              <a:buFont typeface="Calibri"/>
              <a:buChar char="●"/>
            </a:pPr>
            <a:r>
              <a:rPr lang="en-US" sz="2000">
                <a:solidFill>
                  <a:schemeClr val="dk1"/>
                </a:solidFill>
                <a:latin typeface="Calibri"/>
                <a:ea typeface="Calibri"/>
                <a:cs typeface="Calibri"/>
                <a:sym typeface="Calibri"/>
              </a:rPr>
              <a:t>Place each post-it note on the corresponding wall </a:t>
            </a:r>
            <a:endParaRPr sz="2000">
              <a:solidFill>
                <a:schemeClr val="dk1"/>
              </a:solidFill>
              <a:latin typeface="Calibri"/>
              <a:ea typeface="Calibri"/>
              <a:cs typeface="Calibri"/>
              <a:sym typeface="Calibri"/>
            </a:endParaRPr>
          </a:p>
          <a:p>
            <a:pPr indent="-264160" lvl="0" marL="274320" rtl="0" algn="l">
              <a:lnSpc>
                <a:spcPct val="115000"/>
              </a:lnSpc>
              <a:spcBef>
                <a:spcPts val="0"/>
              </a:spcBef>
              <a:spcAft>
                <a:spcPts val="0"/>
              </a:spcAft>
              <a:buClr>
                <a:schemeClr val="accent2"/>
              </a:buClr>
              <a:buSzPts val="2000"/>
              <a:buFont typeface="Calibri"/>
              <a:buChar char="●"/>
            </a:pPr>
            <a:r>
              <a:rPr lang="en-US" sz="2000">
                <a:solidFill>
                  <a:schemeClr val="dk1"/>
                </a:solidFill>
                <a:latin typeface="Calibri"/>
                <a:ea typeface="Calibri"/>
                <a:cs typeface="Calibri"/>
                <a:sym typeface="Calibri"/>
              </a:rPr>
              <a:t>Take a look at the biases that others post</a:t>
            </a:r>
            <a:endParaRPr b="1" sz="2000">
              <a:solidFill>
                <a:schemeClr val="dk1"/>
              </a:solidFill>
              <a:latin typeface="Calibri"/>
              <a:ea typeface="Calibri"/>
              <a:cs typeface="Calibri"/>
              <a:sym typeface="Calibri"/>
            </a:endParaRPr>
          </a:p>
        </p:txBody>
      </p:sp>
      <p:pic>
        <p:nvPicPr>
          <p:cNvPr id="286" name="Google Shape;286;p29"/>
          <p:cNvPicPr preferRelativeResize="0"/>
          <p:nvPr/>
        </p:nvPicPr>
        <p:blipFill>
          <a:blip r:embed="rId3">
            <a:alphaModFix/>
          </a:blip>
          <a:stretch>
            <a:fillRect/>
          </a:stretch>
        </p:blipFill>
        <p:spPr>
          <a:xfrm>
            <a:off x="4999100" y="1978550"/>
            <a:ext cx="4045851" cy="2778151"/>
          </a:xfrm>
          <a:prstGeom prst="rect">
            <a:avLst/>
          </a:prstGeom>
          <a:noFill/>
          <a:ln>
            <a:noFill/>
          </a:ln>
        </p:spPr>
      </p:pic>
      <p:sp>
        <p:nvSpPr>
          <p:cNvPr id="287" name="Google Shape;287;p29"/>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spcBef>
                <a:spcPts val="0"/>
              </a:spcBef>
              <a:spcAft>
                <a:spcPts val="0"/>
              </a:spcAft>
              <a:buClr>
                <a:schemeClr val="dk1"/>
              </a:buClr>
              <a:buSzPts val="1100"/>
              <a:buFont typeface="Arial"/>
              <a:buNone/>
            </a:pPr>
            <a:r>
              <a:rPr lang="en-US"/>
              <a:t>Identify &amp; Share Your Biases</a:t>
            </a:r>
            <a:endParaRPr>
              <a:latin typeface="Century Gothic"/>
              <a:ea typeface="Century Gothic"/>
              <a:cs typeface="Century Gothic"/>
              <a:sym typeface="Century Gothic"/>
            </a:endParaRPr>
          </a:p>
        </p:txBody>
      </p:sp>
      <p:pic>
        <p:nvPicPr>
          <p:cNvPr descr="EdFuel logo is in grey and blue font. Logo says EdFuel. Talent as a catalyst for change." id="288" name="Google Shape;288;p29"/>
          <p:cNvPicPr preferRelativeResize="0"/>
          <p:nvPr/>
        </p:nvPicPr>
        <p:blipFill>
          <a:blip r:embed="rId4">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0"/>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95" name="Google Shape;295;p30"/>
          <p:cNvSpPr/>
          <p:nvPr/>
        </p:nvSpPr>
        <p:spPr>
          <a:xfrm>
            <a:off x="169425" y="6371575"/>
            <a:ext cx="83409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Calibri"/>
              <a:buNone/>
            </a:pPr>
            <a:r>
              <a:rPr b="1" i="1" lang="en-US" sz="1300" u="none" cap="none" strike="noStrike">
                <a:solidFill>
                  <a:srgbClr val="FFFFFF"/>
                </a:solidFill>
                <a:latin typeface="Calibri"/>
                <a:ea typeface="Calibri"/>
                <a:cs typeface="Calibri"/>
                <a:sym typeface="Calibri"/>
              </a:rPr>
              <a:t>Note: This list has been revised but originally sourced from Heather Schwager, Founder &amp; Principal at Revive Recruiting.</a:t>
            </a:r>
            <a:endParaRPr b="1" sz="1300"/>
          </a:p>
        </p:txBody>
      </p:sp>
      <p:graphicFrame>
        <p:nvGraphicFramePr>
          <p:cNvPr id="296" name="Google Shape;296;p30"/>
          <p:cNvGraphicFramePr/>
          <p:nvPr/>
        </p:nvGraphicFramePr>
        <p:xfrm>
          <a:off x="325413" y="1671813"/>
          <a:ext cx="3000000" cy="3000000"/>
        </p:xfrm>
        <a:graphic>
          <a:graphicData uri="http://schemas.openxmlformats.org/drawingml/2006/table">
            <a:tbl>
              <a:tblPr>
                <a:noFill/>
                <a:tableStyleId>{B19E1C3B-D797-4F3A-AFCA-26E1EE940619}</a:tableStyleId>
              </a:tblPr>
              <a:tblGrid>
                <a:gridCol w="1187325"/>
                <a:gridCol w="3609325"/>
              </a:tblGrid>
              <a:tr h="274550">
                <a:tc>
                  <a:txBody>
                    <a:bodyPr/>
                    <a:lstStyle/>
                    <a:p>
                      <a:pPr indent="0" lvl="0" marL="0" marR="0" rtl="0" algn="l">
                        <a:spcBef>
                          <a:spcPts val="0"/>
                        </a:spcBef>
                        <a:spcAft>
                          <a:spcPts val="0"/>
                        </a:spcAft>
                        <a:buNone/>
                      </a:pPr>
                      <a:r>
                        <a:t/>
                      </a:r>
                      <a:endParaRPr sz="1450">
                        <a:latin typeface="Calibri"/>
                        <a:ea typeface="Calibri"/>
                        <a:cs typeface="Calibri"/>
                        <a:sym typeface="Calibri"/>
                      </a:endParaRPr>
                    </a:p>
                  </a:txBody>
                  <a:tcPr marT="45725" marB="45725" marR="91450" marL="9145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US" sz="1600">
                          <a:solidFill>
                            <a:schemeClr val="lt1"/>
                          </a:solidFill>
                          <a:latin typeface="Calibri"/>
                          <a:ea typeface="Calibri"/>
                          <a:cs typeface="Calibri"/>
                          <a:sym typeface="Calibri"/>
                        </a:rPr>
                        <a:t>Confirmation Bias</a:t>
                      </a:r>
                      <a:endParaRPr b="1" sz="1600">
                        <a:solidFill>
                          <a:schemeClr val="lt1"/>
                        </a:solidFill>
                        <a:latin typeface="Calibri"/>
                        <a:ea typeface="Calibri"/>
                        <a:cs typeface="Calibri"/>
                        <a:sym typeface="Calibri"/>
                      </a:endParaRPr>
                    </a:p>
                  </a:txBody>
                  <a:tcPr marT="45725" marB="45725" marR="91450" marL="9145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accent2"/>
                    </a:solidFill>
                  </a:tcPr>
                </a:tc>
              </a:tr>
              <a:tr h="1051250">
                <a:tc>
                  <a:txBody>
                    <a:bodyPr/>
                    <a:lstStyle/>
                    <a:p>
                      <a:pPr indent="0" lvl="0" marL="0" marR="0" rtl="0" algn="l">
                        <a:spcBef>
                          <a:spcPts val="0"/>
                        </a:spcBef>
                        <a:spcAft>
                          <a:spcPts val="0"/>
                        </a:spcAft>
                        <a:buNone/>
                      </a:pPr>
                      <a:r>
                        <a:rPr b="1" lang="en-US" sz="1450">
                          <a:latin typeface="Calibri"/>
                          <a:ea typeface="Calibri"/>
                          <a:cs typeface="Calibri"/>
                          <a:sym typeface="Calibri"/>
                        </a:rPr>
                        <a:t>Description</a:t>
                      </a:r>
                      <a:endParaRPr sz="1450">
                        <a:latin typeface="Calibri"/>
                        <a:ea typeface="Calibri"/>
                        <a:cs typeface="Calibri"/>
                        <a:sym typeface="Calibri"/>
                      </a:endParaRPr>
                    </a:p>
                  </a:txBody>
                  <a:tcPr marT="45725" marB="45725" marR="91450" marL="9145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700"/>
                        <a:buFont typeface="Calibri"/>
                        <a:buNone/>
                      </a:pPr>
                      <a:r>
                        <a:rPr lang="en-US" sz="1450">
                          <a:latin typeface="Calibri"/>
                          <a:ea typeface="Calibri"/>
                          <a:cs typeface="Calibri"/>
                          <a:sym typeface="Calibri"/>
                        </a:rPr>
                        <a:t>When you explicitly favor, search for, and remember information, personalities, or traits that confirm a belief/hypothesis you already have. As a result, you ignore or forget details that conflict with your belief.</a:t>
                      </a:r>
                      <a:endParaRPr sz="1450">
                        <a:latin typeface="Calibri"/>
                        <a:ea typeface="Calibri"/>
                        <a:cs typeface="Calibri"/>
                        <a:sym typeface="Calibri"/>
                      </a:endParaRPr>
                    </a:p>
                  </a:txBody>
                  <a:tcPr marT="45725" marB="45725" marR="91450" marL="9145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r>
              <a:tr h="1439625">
                <a:tc>
                  <a:txBody>
                    <a:bodyPr/>
                    <a:lstStyle/>
                    <a:p>
                      <a:pPr indent="0" lvl="0" marL="0" marR="0" rtl="0" algn="l">
                        <a:spcBef>
                          <a:spcPts val="0"/>
                        </a:spcBef>
                        <a:spcAft>
                          <a:spcPts val="0"/>
                        </a:spcAft>
                        <a:buNone/>
                      </a:pPr>
                      <a:r>
                        <a:rPr b="1" lang="en-US" sz="1450">
                          <a:latin typeface="Calibri"/>
                          <a:ea typeface="Calibri"/>
                          <a:cs typeface="Calibri"/>
                          <a:sym typeface="Calibri"/>
                        </a:rPr>
                        <a:t>Examples</a:t>
                      </a:r>
                      <a:endParaRPr sz="1450">
                        <a:latin typeface="Calibri"/>
                        <a:ea typeface="Calibri"/>
                        <a:cs typeface="Calibri"/>
                        <a:sym typeface="Calibri"/>
                      </a:endParaRPr>
                    </a:p>
                  </a:txBody>
                  <a:tcPr marT="45725" marB="45725" marR="91450" marL="9145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700"/>
                        <a:buFont typeface="Calibri"/>
                        <a:buNone/>
                      </a:pPr>
                      <a:r>
                        <a:rPr lang="en-US" sz="1450">
                          <a:latin typeface="Calibri"/>
                          <a:ea typeface="Calibri"/>
                          <a:cs typeface="Calibri"/>
                          <a:sym typeface="Calibri"/>
                        </a:rPr>
                        <a:t>You look at Tyrone’s resume before you interview him and see he went to an Ivy League school. Then, you find yourself saying “Yup, I knew it!” when he mentions something during the interview corroborating your beliefs about Ivy Leagues.</a:t>
                      </a:r>
                      <a:endParaRPr sz="1450">
                        <a:latin typeface="Calibri"/>
                        <a:ea typeface="Calibri"/>
                        <a:cs typeface="Calibri"/>
                        <a:sym typeface="Calibri"/>
                      </a:endParaRPr>
                    </a:p>
                  </a:txBody>
                  <a:tcPr marT="45725" marB="45725" marR="91450" marL="9145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EFEFEF"/>
                    </a:solidFill>
                  </a:tcPr>
                </a:tc>
              </a:tr>
              <a:tr h="1420650">
                <a:tc>
                  <a:txBody>
                    <a:bodyPr/>
                    <a:lstStyle/>
                    <a:p>
                      <a:pPr indent="0" lvl="0" marL="0" marR="0" rtl="0" algn="l">
                        <a:spcBef>
                          <a:spcPts val="0"/>
                        </a:spcBef>
                        <a:spcAft>
                          <a:spcPts val="0"/>
                        </a:spcAft>
                        <a:buNone/>
                      </a:pPr>
                      <a:r>
                        <a:rPr b="1" lang="en-US" sz="1450">
                          <a:latin typeface="Calibri"/>
                          <a:ea typeface="Calibri"/>
                          <a:cs typeface="Calibri"/>
                          <a:sym typeface="Calibri"/>
                        </a:rPr>
                        <a:t>Bias Busters</a:t>
                      </a:r>
                      <a:endParaRPr sz="1450">
                        <a:latin typeface="Calibri"/>
                        <a:ea typeface="Calibri"/>
                        <a:cs typeface="Calibri"/>
                        <a:sym typeface="Calibri"/>
                      </a:endParaRPr>
                    </a:p>
                  </a:txBody>
                  <a:tcPr marT="45725" marB="45725" marR="91450" marL="9145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c>
                  <a:txBody>
                    <a:bodyPr/>
                    <a:lstStyle/>
                    <a:p>
                      <a:pPr indent="-137795" lvl="0" marL="182880" marR="0" rtl="0" algn="l">
                        <a:lnSpc>
                          <a:spcPct val="100000"/>
                        </a:lnSpc>
                        <a:spcBef>
                          <a:spcPts val="0"/>
                        </a:spcBef>
                        <a:spcAft>
                          <a:spcPts val="0"/>
                        </a:spcAft>
                        <a:buClr>
                          <a:schemeClr val="accent2"/>
                        </a:buClr>
                        <a:buSzPts val="1450"/>
                        <a:buFont typeface="Calibri"/>
                        <a:buChar char="●"/>
                      </a:pPr>
                      <a:r>
                        <a:rPr lang="en-US" sz="1450">
                          <a:latin typeface="Calibri"/>
                          <a:ea typeface="Calibri"/>
                          <a:cs typeface="Calibri"/>
                          <a:sym typeface="Calibri"/>
                        </a:rPr>
                        <a:t>Realize that it’s hard to </a:t>
                      </a:r>
                      <a:r>
                        <a:rPr i="1" lang="en-US" sz="1450">
                          <a:latin typeface="Calibri"/>
                          <a:ea typeface="Calibri"/>
                          <a:cs typeface="Calibri"/>
                          <a:sym typeface="Calibri"/>
                        </a:rPr>
                        <a:t>unring</a:t>
                      </a:r>
                      <a:r>
                        <a:rPr lang="en-US" sz="1450">
                          <a:latin typeface="Calibri"/>
                          <a:ea typeface="Calibri"/>
                          <a:cs typeface="Calibri"/>
                          <a:sym typeface="Calibri"/>
                        </a:rPr>
                        <a:t> the bell and be aware of it – name your biases!</a:t>
                      </a:r>
                      <a:endParaRPr sz="1450">
                        <a:latin typeface="Calibri"/>
                        <a:ea typeface="Calibri"/>
                        <a:cs typeface="Calibri"/>
                        <a:sym typeface="Calibri"/>
                      </a:endParaRPr>
                    </a:p>
                    <a:p>
                      <a:pPr indent="-137795" lvl="0" marL="182880" marR="0" rtl="0" algn="l">
                        <a:lnSpc>
                          <a:spcPct val="100000"/>
                        </a:lnSpc>
                        <a:spcBef>
                          <a:spcPts val="0"/>
                        </a:spcBef>
                        <a:spcAft>
                          <a:spcPts val="0"/>
                        </a:spcAft>
                        <a:buClr>
                          <a:schemeClr val="accent2"/>
                        </a:buClr>
                        <a:buSzPts val="1450"/>
                        <a:buFont typeface="Calibri"/>
                        <a:buChar char="●"/>
                      </a:pPr>
                      <a:r>
                        <a:rPr lang="en-US" sz="1450">
                          <a:latin typeface="Calibri"/>
                          <a:ea typeface="Calibri"/>
                          <a:cs typeface="Calibri"/>
                          <a:sym typeface="Calibri"/>
                        </a:rPr>
                        <a:t>Ground yourself in your hiring profile and use that as the lens to assess all candidates in terms of their phone screen notes and in-person interview. </a:t>
                      </a:r>
                      <a:endParaRPr sz="1450">
                        <a:latin typeface="Calibri"/>
                        <a:ea typeface="Calibri"/>
                        <a:cs typeface="Calibri"/>
                        <a:sym typeface="Calibri"/>
                      </a:endParaRPr>
                    </a:p>
                  </a:txBody>
                  <a:tcPr marT="45725" marB="45725" marR="91450" marL="9145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r>
            </a:tbl>
          </a:graphicData>
        </a:graphic>
      </p:graphicFrame>
      <p:graphicFrame>
        <p:nvGraphicFramePr>
          <p:cNvPr id="297" name="Google Shape;297;p30"/>
          <p:cNvGraphicFramePr/>
          <p:nvPr/>
        </p:nvGraphicFramePr>
        <p:xfrm>
          <a:off x="5122063" y="1671813"/>
          <a:ext cx="3000000" cy="3000000"/>
        </p:xfrm>
        <a:graphic>
          <a:graphicData uri="http://schemas.openxmlformats.org/drawingml/2006/table">
            <a:tbl>
              <a:tblPr>
                <a:noFill/>
                <a:tableStyleId>{B19E1C3B-D797-4F3A-AFCA-26E1EE940619}</a:tableStyleId>
              </a:tblPr>
              <a:tblGrid>
                <a:gridCol w="3696525"/>
              </a:tblGrid>
              <a:tr h="274550">
                <a:tc>
                  <a:txBody>
                    <a:bodyPr/>
                    <a:lstStyle/>
                    <a:p>
                      <a:pPr indent="0" lvl="0" marL="0" marR="0" rtl="0" algn="l">
                        <a:spcBef>
                          <a:spcPts val="0"/>
                        </a:spcBef>
                        <a:spcAft>
                          <a:spcPts val="0"/>
                        </a:spcAft>
                        <a:buNone/>
                      </a:pPr>
                      <a:r>
                        <a:rPr b="1" lang="en-US" sz="1600">
                          <a:solidFill>
                            <a:schemeClr val="lt1"/>
                          </a:solidFill>
                          <a:latin typeface="Calibri"/>
                          <a:ea typeface="Calibri"/>
                          <a:cs typeface="Calibri"/>
                          <a:sym typeface="Calibri"/>
                        </a:rPr>
                        <a:t>Anchoring Bias</a:t>
                      </a:r>
                      <a:endParaRPr b="1" sz="1600">
                        <a:solidFill>
                          <a:schemeClr val="lt1"/>
                        </a:solidFill>
                        <a:latin typeface="Calibri"/>
                        <a:ea typeface="Calibri"/>
                        <a:cs typeface="Calibri"/>
                        <a:sym typeface="Calibri"/>
                      </a:endParaRPr>
                    </a:p>
                  </a:txBody>
                  <a:tcPr marT="45725" marB="45725" marR="91450" marL="9145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accent2"/>
                    </a:solidFill>
                  </a:tcPr>
                </a:tc>
              </a:tr>
              <a:tr h="1196350">
                <a:tc>
                  <a:txBody>
                    <a:bodyPr/>
                    <a:lstStyle/>
                    <a:p>
                      <a:pPr indent="0" lvl="0" marL="0" marR="0" rtl="0" algn="l">
                        <a:lnSpc>
                          <a:spcPct val="100000"/>
                        </a:lnSpc>
                        <a:spcBef>
                          <a:spcPts val="0"/>
                        </a:spcBef>
                        <a:spcAft>
                          <a:spcPts val="0"/>
                        </a:spcAft>
                        <a:buClr>
                          <a:srgbClr val="000000"/>
                        </a:buClr>
                        <a:buSzPts val="1700"/>
                        <a:buFont typeface="Calibri"/>
                        <a:buNone/>
                      </a:pPr>
                      <a:r>
                        <a:rPr lang="en-US" sz="1450">
                          <a:latin typeface="Calibri"/>
                          <a:ea typeface="Calibri"/>
                          <a:cs typeface="Calibri"/>
                          <a:sym typeface="Calibri"/>
                        </a:rPr>
                        <a:t>When you lean towards, or away, from candidates that remind you of current and/or former high and low performers.</a:t>
                      </a:r>
                      <a:endParaRPr sz="1450">
                        <a:latin typeface="Calibri"/>
                        <a:ea typeface="Calibri"/>
                        <a:cs typeface="Calibri"/>
                        <a:sym typeface="Calibri"/>
                      </a:endParaRPr>
                    </a:p>
                  </a:txBody>
                  <a:tcPr marT="45725" marB="45725" marR="91450" marL="9145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r>
              <a:tr h="1439625">
                <a:tc>
                  <a:txBody>
                    <a:bodyPr/>
                    <a:lstStyle/>
                    <a:p>
                      <a:pPr indent="0" lvl="0" marL="0" marR="0" rtl="0" algn="l">
                        <a:lnSpc>
                          <a:spcPct val="100000"/>
                        </a:lnSpc>
                        <a:spcBef>
                          <a:spcPts val="0"/>
                        </a:spcBef>
                        <a:spcAft>
                          <a:spcPts val="0"/>
                        </a:spcAft>
                        <a:buClr>
                          <a:srgbClr val="000000"/>
                        </a:buClr>
                        <a:buSzPts val="1700"/>
                        <a:buFont typeface="Calibri"/>
                        <a:buNone/>
                      </a:pPr>
                      <a:r>
                        <a:rPr lang="en-US" sz="1450">
                          <a:latin typeface="Calibri"/>
                          <a:ea typeface="Calibri"/>
                          <a:cs typeface="Calibri"/>
                          <a:sym typeface="Calibri"/>
                        </a:rPr>
                        <a:t>You admire Sarah and her ability to help your school reach your students with special education needs. Since you want to continue doing so, you need to find another Sarah. When you interview candidates, you only move those forward that remind you of Sarah.</a:t>
                      </a:r>
                      <a:endParaRPr sz="1450">
                        <a:latin typeface="Calibri"/>
                        <a:ea typeface="Calibri"/>
                        <a:cs typeface="Calibri"/>
                        <a:sym typeface="Calibri"/>
                      </a:endParaRPr>
                    </a:p>
                  </a:txBody>
                  <a:tcPr marT="45725" marB="45725" marR="91450" marL="9145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EFEFEF"/>
                    </a:solidFill>
                  </a:tcPr>
                </a:tc>
              </a:tr>
              <a:tr h="1420650">
                <a:tc>
                  <a:txBody>
                    <a:bodyPr/>
                    <a:lstStyle/>
                    <a:p>
                      <a:pPr indent="-137795" lvl="0" marL="182880" marR="0" rtl="0" algn="l">
                        <a:lnSpc>
                          <a:spcPct val="100000"/>
                        </a:lnSpc>
                        <a:spcBef>
                          <a:spcPts val="0"/>
                        </a:spcBef>
                        <a:spcAft>
                          <a:spcPts val="0"/>
                        </a:spcAft>
                        <a:buClr>
                          <a:schemeClr val="accent2"/>
                        </a:buClr>
                        <a:buSzPts val="1450"/>
                        <a:buFont typeface="Calibri"/>
                        <a:buChar char="●"/>
                      </a:pPr>
                      <a:r>
                        <a:rPr lang="en-US" sz="1450" u="none" cap="none" strike="noStrike">
                          <a:latin typeface="Calibri"/>
                          <a:ea typeface="Calibri"/>
                          <a:cs typeface="Calibri"/>
                          <a:sym typeface="Calibri"/>
                        </a:rPr>
                        <a:t>Try and wipe the slate clean by putting all past hiring decisions behind you and hit the reset button.</a:t>
                      </a:r>
                      <a:endParaRPr sz="1450">
                        <a:latin typeface="Calibri"/>
                        <a:ea typeface="Calibri"/>
                        <a:cs typeface="Calibri"/>
                        <a:sym typeface="Calibri"/>
                      </a:endParaRPr>
                    </a:p>
                    <a:p>
                      <a:pPr indent="-137795" lvl="0" marL="182880" marR="0" rtl="0" algn="l">
                        <a:lnSpc>
                          <a:spcPct val="100000"/>
                        </a:lnSpc>
                        <a:spcBef>
                          <a:spcPts val="0"/>
                        </a:spcBef>
                        <a:spcAft>
                          <a:spcPts val="0"/>
                        </a:spcAft>
                        <a:buClr>
                          <a:schemeClr val="accent2"/>
                        </a:buClr>
                        <a:buSzPts val="1450"/>
                        <a:buFont typeface="Calibri"/>
                        <a:buChar char="●"/>
                      </a:pPr>
                      <a:r>
                        <a:rPr lang="en-US" sz="1450" u="none" cap="none" strike="noStrike">
                          <a:latin typeface="Calibri"/>
                          <a:ea typeface="Calibri"/>
                          <a:cs typeface="Calibri"/>
                          <a:sym typeface="Calibri"/>
                        </a:rPr>
                        <a:t>Ask the same set of standard interview questions and ensure you’re allowing your candidates to shine on their own merit.</a:t>
                      </a:r>
                      <a:endParaRPr sz="1450">
                        <a:latin typeface="Calibri"/>
                        <a:ea typeface="Calibri"/>
                        <a:cs typeface="Calibri"/>
                        <a:sym typeface="Calibri"/>
                      </a:endParaRPr>
                    </a:p>
                  </a:txBody>
                  <a:tcPr marT="45725" marB="45725" marR="91450" marL="91450">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chemeClr val="lt1"/>
                    </a:solidFill>
                  </a:tcPr>
                </a:tc>
              </a:tr>
            </a:tbl>
          </a:graphicData>
        </a:graphic>
      </p:graphicFrame>
      <p:sp>
        <p:nvSpPr>
          <p:cNvPr id="298" name="Google Shape;298;p30"/>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lnSpc>
                <a:spcPct val="103030"/>
              </a:lnSpc>
              <a:spcBef>
                <a:spcPts val="0"/>
              </a:spcBef>
              <a:spcAft>
                <a:spcPts val="0"/>
              </a:spcAft>
              <a:buClr>
                <a:schemeClr val="accent2"/>
              </a:buClr>
              <a:buSzPts val="3300"/>
              <a:buFont typeface="Calibri"/>
              <a:buNone/>
            </a:pPr>
            <a:r>
              <a:rPr lang="en-US"/>
              <a:t>Biases in Recruitment &amp; Hiring</a:t>
            </a:r>
            <a:endParaRPr>
              <a:latin typeface="Century Gothic"/>
              <a:ea typeface="Century Gothic"/>
              <a:cs typeface="Century Gothic"/>
              <a:sym typeface="Century Gothic"/>
            </a:endParaRPr>
          </a:p>
        </p:txBody>
      </p:sp>
      <p:pic>
        <p:nvPicPr>
          <p:cNvPr descr="EdFuel logo is in grey and blue font. Logo says EdFuel. Talent as a catalyst for change." id="299" name="Google Shape;299;p30"/>
          <p:cNvPicPr preferRelativeResize="0"/>
          <p:nvPr/>
        </p:nvPicPr>
        <p:blipFill>
          <a:blip r:embed="rId3">
            <a:alphaModFix/>
          </a:blip>
          <a:stretch>
            <a:fillRect/>
          </a:stretch>
        </p:blipFill>
        <p:spPr>
          <a:xfrm>
            <a:off x="7327550" y="232200"/>
            <a:ext cx="1419225" cy="57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1"/>
          <p:cNvSpPr txBox="1"/>
          <p:nvPr>
            <p:ph idx="12" type="sldNum"/>
          </p:nvPr>
        </p:nvSpPr>
        <p:spPr>
          <a:xfrm>
            <a:off x="8349173" y="6267453"/>
            <a:ext cx="336900" cy="456000"/>
          </a:xfrm>
          <a:prstGeom prst="rect">
            <a:avLst/>
          </a:prstGeom>
          <a:noFill/>
          <a:ln>
            <a:noFill/>
          </a:ln>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06" name="Google Shape;306;p31"/>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lnSpc>
                <a:spcPct val="103030"/>
              </a:lnSpc>
              <a:spcBef>
                <a:spcPts val="0"/>
              </a:spcBef>
              <a:spcAft>
                <a:spcPts val="0"/>
              </a:spcAft>
              <a:buClr>
                <a:schemeClr val="accent2"/>
              </a:buClr>
              <a:buSzPts val="3300"/>
              <a:buFont typeface="Calibri"/>
              <a:buNone/>
            </a:pPr>
            <a:r>
              <a:rPr lang="en-US"/>
              <a:t>Agenda</a:t>
            </a:r>
            <a:endParaRPr>
              <a:latin typeface="Century Gothic"/>
              <a:ea typeface="Century Gothic"/>
              <a:cs typeface="Century Gothic"/>
              <a:sym typeface="Century Gothic"/>
            </a:endParaRPr>
          </a:p>
        </p:txBody>
      </p:sp>
      <p:graphicFrame>
        <p:nvGraphicFramePr>
          <p:cNvPr id="307" name="Google Shape;307;p31"/>
          <p:cNvGraphicFramePr/>
          <p:nvPr/>
        </p:nvGraphicFramePr>
        <p:xfrm>
          <a:off x="0" y="1844000"/>
          <a:ext cx="3000000" cy="3000000"/>
        </p:xfrm>
        <a:graphic>
          <a:graphicData uri="http://schemas.openxmlformats.org/drawingml/2006/table">
            <a:tbl>
              <a:tblPr bandRow="1">
                <a:noFill/>
                <a:tableStyleId>{9A101DC3-3176-4D31-BC00-69C614832180}</a:tableStyleId>
              </a:tblPr>
              <a:tblGrid>
                <a:gridCol w="9144000"/>
              </a:tblGrid>
              <a:tr h="370850">
                <a:tc>
                  <a:txBody>
                    <a:bodyPr/>
                    <a:lstStyle/>
                    <a:p>
                      <a:pPr indent="-292100" lvl="0" marL="923925" marR="0" rtl="0" algn="l">
                        <a:lnSpc>
                          <a:spcPct val="100000"/>
                        </a:lnSpc>
                        <a:spcBef>
                          <a:spcPts val="0"/>
                        </a:spcBef>
                        <a:spcAft>
                          <a:spcPts val="0"/>
                        </a:spcAft>
                        <a:buClr>
                          <a:schemeClr val="accent2"/>
                        </a:buClr>
                        <a:buSzPts val="2000"/>
                        <a:buFont typeface="Calibri"/>
                        <a:buChar char="•"/>
                      </a:pPr>
                      <a:r>
                        <a:rPr b="1" lang="en-US" sz="2000">
                          <a:solidFill>
                            <a:schemeClr val="accent2"/>
                          </a:solidFill>
                          <a:latin typeface="Calibri"/>
                          <a:ea typeface="Calibri"/>
                          <a:cs typeface="Calibri"/>
                          <a:sym typeface="Calibri"/>
                        </a:rPr>
                        <a:t>Welcome, Objectives, and Agreements</a:t>
                      </a:r>
                      <a:r>
                        <a:rPr b="1" lang="en-US" sz="2000">
                          <a:solidFill>
                            <a:schemeClr val="accent2"/>
                          </a:solidFill>
                          <a:latin typeface="Calibri"/>
                          <a:ea typeface="Calibri"/>
                          <a:cs typeface="Calibri"/>
                          <a:sym typeface="Calibri"/>
                        </a:rPr>
                        <a:t> </a:t>
                      </a:r>
                      <a:endParaRPr sz="2000">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77812" lvl="0" marL="923925" marR="0" rtl="0" algn="l">
                        <a:lnSpc>
                          <a:spcPct val="100000"/>
                        </a:lnSpc>
                        <a:spcBef>
                          <a:spcPts val="0"/>
                        </a:spcBef>
                        <a:spcAft>
                          <a:spcPts val="0"/>
                        </a:spcAft>
                        <a:buClr>
                          <a:schemeClr val="accent2"/>
                        </a:buClr>
                        <a:buSzPts val="2000"/>
                        <a:buFont typeface="Calibri"/>
                        <a:buChar char="•"/>
                      </a:pPr>
                      <a:r>
                        <a:rPr b="1" i="0" lang="en-US" sz="2000" u="none" cap="none" strike="noStrike">
                          <a:solidFill>
                            <a:schemeClr val="accent2"/>
                          </a:solidFill>
                          <a:latin typeface="Calibri"/>
                          <a:ea typeface="Calibri"/>
                          <a:cs typeface="Calibri"/>
                          <a:sym typeface="Calibri"/>
                        </a:rPr>
                        <a:t>Co</a:t>
                      </a:r>
                      <a:r>
                        <a:rPr b="1" lang="en-US" sz="2000">
                          <a:solidFill>
                            <a:schemeClr val="accent2"/>
                          </a:solidFill>
                          <a:latin typeface="Calibri"/>
                          <a:ea typeface="Calibri"/>
                          <a:cs typeface="Calibri"/>
                          <a:sym typeface="Calibri"/>
                        </a:rPr>
                        <a:t>mmunity Building </a:t>
                      </a:r>
                      <a:endParaRPr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73304" lvl="0" marL="923544" marR="0" rtl="0" algn="l">
                        <a:lnSpc>
                          <a:spcPct val="100000"/>
                        </a:lnSpc>
                        <a:spcBef>
                          <a:spcPts val="0"/>
                        </a:spcBef>
                        <a:spcAft>
                          <a:spcPts val="0"/>
                        </a:spcAft>
                        <a:buClr>
                          <a:schemeClr val="accent2"/>
                        </a:buClr>
                        <a:buSzPts val="2000"/>
                        <a:buFont typeface="Calibri"/>
                        <a:buChar char="•"/>
                      </a:pPr>
                      <a:r>
                        <a:rPr b="1" lang="en-US" sz="2000">
                          <a:solidFill>
                            <a:schemeClr val="accent2"/>
                          </a:solidFill>
                          <a:latin typeface="Calibri"/>
                          <a:ea typeface="Calibri"/>
                          <a:cs typeface="Calibri"/>
                          <a:sym typeface="Calibri"/>
                        </a:rPr>
                        <a:t>Biases in Recruitment &amp; Hiring</a:t>
                      </a:r>
                      <a:endParaRPr b="1"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54254" lvl="0" marL="923544" marR="0" rtl="0" algn="l">
                        <a:lnSpc>
                          <a:spcPct val="100000"/>
                        </a:lnSpc>
                        <a:spcBef>
                          <a:spcPts val="0"/>
                        </a:spcBef>
                        <a:spcAft>
                          <a:spcPts val="0"/>
                        </a:spcAft>
                        <a:buClr>
                          <a:schemeClr val="accent2"/>
                        </a:buClr>
                        <a:buSzPts val="1700"/>
                        <a:buFont typeface="Calibri"/>
                        <a:buChar char="●"/>
                      </a:pPr>
                      <a:r>
                        <a:rPr b="1" lang="en-US" sz="2000">
                          <a:solidFill>
                            <a:schemeClr val="accent2"/>
                          </a:solidFill>
                          <a:latin typeface="Calibri"/>
                          <a:ea typeface="Calibri"/>
                          <a:cs typeface="Calibri"/>
                          <a:sym typeface="Calibri"/>
                        </a:rPr>
                        <a:t>Equitable Recruitment &amp; Hiring Practices </a:t>
                      </a:r>
                      <a:endParaRPr b="1"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370850">
                <a:tc>
                  <a:txBody>
                    <a:bodyPr/>
                    <a:lstStyle/>
                    <a:p>
                      <a:pPr indent="-273304" lvl="0" marL="923544" marR="0" rtl="0" algn="l">
                        <a:lnSpc>
                          <a:spcPct val="100000"/>
                        </a:lnSpc>
                        <a:spcBef>
                          <a:spcPts val="0"/>
                        </a:spcBef>
                        <a:spcAft>
                          <a:spcPts val="0"/>
                        </a:spcAft>
                        <a:buClr>
                          <a:schemeClr val="accent2"/>
                        </a:buClr>
                        <a:buSzPts val="2000"/>
                        <a:buFont typeface="Calibri"/>
                        <a:buChar char="•"/>
                      </a:pPr>
                      <a:r>
                        <a:rPr b="1" lang="en-US" sz="2000">
                          <a:solidFill>
                            <a:schemeClr val="dk2"/>
                          </a:solidFill>
                          <a:latin typeface="Calibri"/>
                          <a:ea typeface="Calibri"/>
                          <a:cs typeface="Calibri"/>
                          <a:sym typeface="Calibri"/>
                        </a:rPr>
                        <a:t>Targeted Work Time </a:t>
                      </a:r>
                      <a:endParaRPr b="1" sz="2000">
                        <a:solidFill>
                          <a:schemeClr val="dk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370850">
                <a:tc>
                  <a:txBody>
                    <a:bodyPr/>
                    <a:lstStyle/>
                    <a:p>
                      <a:pPr indent="-273304" lvl="0" marL="923544" rtl="0" algn="l">
                        <a:spcBef>
                          <a:spcPts val="0"/>
                        </a:spcBef>
                        <a:spcAft>
                          <a:spcPts val="0"/>
                        </a:spcAft>
                        <a:buClr>
                          <a:schemeClr val="accent2"/>
                        </a:buClr>
                        <a:buSzPts val="2000"/>
                        <a:buFont typeface="Calibri"/>
                        <a:buChar char="•"/>
                      </a:pPr>
                      <a:r>
                        <a:rPr b="1" lang="en-US" sz="2000">
                          <a:solidFill>
                            <a:schemeClr val="dk2"/>
                          </a:solidFill>
                          <a:latin typeface="Calibri"/>
                          <a:ea typeface="Calibri"/>
                          <a:cs typeface="Calibri"/>
                          <a:sym typeface="Calibri"/>
                        </a:rPr>
                        <a:t>Closing Remarks </a:t>
                      </a:r>
                      <a:endParaRPr b="1" sz="2000">
                        <a:solidFill>
                          <a:schemeClr val="dk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bl>
          </a:graphicData>
        </a:graphic>
      </p:graphicFrame>
      <p:pic>
        <p:nvPicPr>
          <p:cNvPr descr="EdFuel logo is in grey and blue font. Logo says EdFuel. Talent as a catalyst for change." id="308" name="Google Shape;308;p31"/>
          <p:cNvPicPr preferRelativeResize="0"/>
          <p:nvPr/>
        </p:nvPicPr>
        <p:blipFill>
          <a:blip r:embed="rId3">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2"/>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315" name="Google Shape;315;p32"/>
          <p:cNvGraphicFramePr/>
          <p:nvPr/>
        </p:nvGraphicFramePr>
        <p:xfrm>
          <a:off x="416388" y="1491200"/>
          <a:ext cx="3000000" cy="3000000"/>
        </p:xfrm>
        <a:graphic>
          <a:graphicData uri="http://schemas.openxmlformats.org/drawingml/2006/table">
            <a:tbl>
              <a:tblPr>
                <a:noFill/>
                <a:tableStyleId>{B19E1C3B-D797-4F3A-AFCA-26E1EE940619}</a:tableStyleId>
              </a:tblPr>
              <a:tblGrid>
                <a:gridCol w="561000"/>
                <a:gridCol w="7748700"/>
              </a:tblGrid>
              <a:tr h="457575">
                <a:tc>
                  <a:txBody>
                    <a:bodyPr/>
                    <a:lstStyle/>
                    <a:p>
                      <a:pPr indent="0" lvl="0" marL="0" rtl="0" algn="ctr">
                        <a:spcBef>
                          <a:spcPts val="0"/>
                        </a:spcBef>
                        <a:spcAft>
                          <a:spcPts val="0"/>
                        </a:spcAft>
                        <a:buNone/>
                      </a:pPr>
                      <a:r>
                        <a:rPr b="1" lang="en-US" sz="1650">
                          <a:solidFill>
                            <a:schemeClr val="lt1"/>
                          </a:solidFill>
                          <a:latin typeface="Calibri"/>
                          <a:ea typeface="Calibri"/>
                          <a:cs typeface="Calibri"/>
                          <a:sym typeface="Calibri"/>
                        </a:rPr>
                        <a:t>1</a:t>
                      </a:r>
                      <a:endParaRPr b="1" sz="1650">
                        <a:solidFill>
                          <a:schemeClr val="lt1"/>
                        </a:solidFill>
                        <a:latin typeface="Calibri"/>
                        <a:ea typeface="Calibri"/>
                        <a:cs typeface="Calibri"/>
                        <a:sym typeface="Calibri"/>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US" sz="1500">
                          <a:latin typeface="Calibri"/>
                          <a:ea typeface="Calibri"/>
                          <a:cs typeface="Calibri"/>
                          <a:sym typeface="Calibri"/>
                        </a:rPr>
                        <a:t>Take your team through a </a:t>
                      </a:r>
                      <a:r>
                        <a:rPr b="1" lang="en-US" sz="1500">
                          <a:solidFill>
                            <a:schemeClr val="accent5"/>
                          </a:solidFill>
                          <a:latin typeface="Calibri"/>
                          <a:ea typeface="Calibri"/>
                          <a:cs typeface="Calibri"/>
                          <a:sym typeface="Calibri"/>
                        </a:rPr>
                        <a:t>training on bias</a:t>
                      </a:r>
                      <a:r>
                        <a:rPr b="1" lang="en-US" sz="1500">
                          <a:latin typeface="Calibri"/>
                          <a:ea typeface="Calibri"/>
                          <a:cs typeface="Calibri"/>
                          <a:sym typeface="Calibri"/>
                        </a:rPr>
                        <a:t> and ask everyone to authentically and vulnerably share their biases (e.g. </a:t>
                      </a:r>
                      <a:r>
                        <a:rPr b="1" lang="en-US" sz="1500" u="sng">
                          <a:solidFill>
                            <a:schemeClr val="hlink"/>
                          </a:solidFill>
                          <a:latin typeface="Calibri"/>
                          <a:ea typeface="Calibri"/>
                          <a:cs typeface="Calibri"/>
                          <a:sym typeface="Calibri"/>
                          <a:hlinkClick r:id="rId3"/>
                        </a:rPr>
                        <a:t>IAT</a:t>
                      </a:r>
                      <a:r>
                        <a:rPr b="1" lang="en-US" sz="1500">
                          <a:latin typeface="Calibri"/>
                          <a:ea typeface="Calibri"/>
                          <a:cs typeface="Calibri"/>
                          <a:sym typeface="Calibri"/>
                        </a:rPr>
                        <a:t> as pre-work, hiring bias reflections) </a:t>
                      </a:r>
                      <a:endParaRPr b="1" sz="1500">
                        <a:latin typeface="Calibri"/>
                        <a:ea typeface="Calibri"/>
                        <a:cs typeface="Calibri"/>
                        <a:sym typeface="Calibri"/>
                      </a:endParaRPr>
                    </a:p>
                  </a:txBody>
                  <a:tcPr marT="91425" marB="91425" marR="91425" marL="91425">
                    <a:solidFill>
                      <a:schemeClr val="lt1"/>
                    </a:solidFill>
                  </a:tcPr>
                </a:tc>
              </a:tr>
              <a:tr h="361200">
                <a:tc>
                  <a:txBody>
                    <a:bodyPr/>
                    <a:lstStyle/>
                    <a:p>
                      <a:pPr indent="0" lvl="0" marL="0" rtl="0" algn="ctr">
                        <a:spcBef>
                          <a:spcPts val="0"/>
                        </a:spcBef>
                        <a:spcAft>
                          <a:spcPts val="0"/>
                        </a:spcAft>
                        <a:buNone/>
                      </a:pPr>
                      <a:r>
                        <a:rPr b="1" lang="en-US" sz="1650">
                          <a:solidFill>
                            <a:schemeClr val="lt1"/>
                          </a:solidFill>
                          <a:latin typeface="Calibri"/>
                          <a:ea typeface="Calibri"/>
                          <a:cs typeface="Calibri"/>
                          <a:sym typeface="Calibri"/>
                        </a:rPr>
                        <a:t>2</a:t>
                      </a:r>
                      <a:endParaRPr b="1" sz="1650">
                        <a:solidFill>
                          <a:schemeClr val="lt1"/>
                        </a:solidFill>
                        <a:latin typeface="Calibri"/>
                        <a:ea typeface="Calibri"/>
                        <a:cs typeface="Calibri"/>
                        <a:sym typeface="Calibri"/>
                      </a:endParaRPr>
                    </a:p>
                  </a:txBody>
                  <a:tcPr marT="91425" marB="91425" marR="91425" marL="91425" anchor="ctr">
                    <a:solidFill>
                      <a:schemeClr val="accent5"/>
                    </a:solidFill>
                  </a:tcPr>
                </a:tc>
                <a:tc>
                  <a:txBody>
                    <a:bodyPr/>
                    <a:lstStyle/>
                    <a:p>
                      <a:pPr indent="0" lvl="0" marL="0" rtl="0" algn="l">
                        <a:spcBef>
                          <a:spcPts val="0"/>
                        </a:spcBef>
                        <a:spcAft>
                          <a:spcPts val="0"/>
                        </a:spcAft>
                        <a:buNone/>
                      </a:pPr>
                      <a:r>
                        <a:rPr b="1" lang="en-US" sz="1500">
                          <a:latin typeface="Calibri"/>
                          <a:ea typeface="Calibri"/>
                          <a:cs typeface="Calibri"/>
                          <a:sym typeface="Calibri"/>
                        </a:rPr>
                        <a:t>Create a </a:t>
                      </a:r>
                      <a:r>
                        <a:rPr b="1" lang="en-US" sz="1500">
                          <a:solidFill>
                            <a:schemeClr val="accent5"/>
                          </a:solidFill>
                          <a:latin typeface="Calibri"/>
                          <a:ea typeface="Calibri"/>
                          <a:cs typeface="Calibri"/>
                          <a:sym typeface="Calibri"/>
                        </a:rPr>
                        <a:t>diverse hiring committee</a:t>
                      </a:r>
                      <a:r>
                        <a:rPr b="1" lang="en-US" sz="1500">
                          <a:latin typeface="Calibri"/>
                          <a:ea typeface="Calibri"/>
                          <a:cs typeface="Calibri"/>
                          <a:sym typeface="Calibri"/>
                        </a:rPr>
                        <a:t>; avoid being the only one focused on hiring with a DEI lens!</a:t>
                      </a:r>
                      <a:endParaRPr b="1" sz="1500">
                        <a:latin typeface="Calibri"/>
                        <a:ea typeface="Calibri"/>
                        <a:cs typeface="Calibri"/>
                        <a:sym typeface="Calibri"/>
                      </a:endParaRPr>
                    </a:p>
                  </a:txBody>
                  <a:tcPr marT="91425" marB="91425" marR="91425" marL="91425">
                    <a:solidFill>
                      <a:srgbClr val="EFEFEF"/>
                    </a:solidFill>
                  </a:tcPr>
                </a:tc>
              </a:tr>
              <a:tr h="310500">
                <a:tc>
                  <a:txBody>
                    <a:bodyPr/>
                    <a:lstStyle/>
                    <a:p>
                      <a:pPr indent="0" lvl="0" marL="0" rtl="0" algn="ctr">
                        <a:spcBef>
                          <a:spcPts val="0"/>
                        </a:spcBef>
                        <a:spcAft>
                          <a:spcPts val="0"/>
                        </a:spcAft>
                        <a:buNone/>
                      </a:pPr>
                      <a:r>
                        <a:rPr b="1" lang="en-US" sz="1650">
                          <a:solidFill>
                            <a:schemeClr val="lt1"/>
                          </a:solidFill>
                          <a:latin typeface="Calibri"/>
                          <a:ea typeface="Calibri"/>
                          <a:cs typeface="Calibri"/>
                          <a:sym typeface="Calibri"/>
                        </a:rPr>
                        <a:t>3</a:t>
                      </a:r>
                      <a:endParaRPr b="1" sz="1650">
                        <a:solidFill>
                          <a:schemeClr val="lt1"/>
                        </a:solidFill>
                        <a:latin typeface="Calibri"/>
                        <a:ea typeface="Calibri"/>
                        <a:cs typeface="Calibri"/>
                        <a:sym typeface="Calibri"/>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US" sz="1500">
                          <a:latin typeface="Calibri"/>
                          <a:ea typeface="Calibri"/>
                          <a:cs typeface="Calibri"/>
                          <a:sym typeface="Calibri"/>
                        </a:rPr>
                        <a:t>Create </a:t>
                      </a:r>
                      <a:r>
                        <a:rPr b="1" lang="en-US" sz="1500">
                          <a:solidFill>
                            <a:schemeClr val="accent5"/>
                          </a:solidFill>
                          <a:latin typeface="Calibri"/>
                          <a:ea typeface="Calibri"/>
                          <a:cs typeface="Calibri"/>
                          <a:sym typeface="Calibri"/>
                        </a:rPr>
                        <a:t>hiring profiles</a:t>
                      </a:r>
                      <a:r>
                        <a:rPr b="1" lang="en-US" sz="1500">
                          <a:latin typeface="Calibri"/>
                          <a:ea typeface="Calibri"/>
                          <a:cs typeface="Calibri"/>
                          <a:sym typeface="Calibri"/>
                        </a:rPr>
                        <a:t> for your opening(s)</a:t>
                      </a:r>
                      <a:endParaRPr b="1" sz="1500">
                        <a:latin typeface="Calibri"/>
                        <a:ea typeface="Calibri"/>
                        <a:cs typeface="Calibri"/>
                        <a:sym typeface="Calibri"/>
                      </a:endParaRPr>
                    </a:p>
                  </a:txBody>
                  <a:tcPr marT="91425" marB="91425" marR="91425" marL="91425">
                    <a:solidFill>
                      <a:schemeClr val="lt1"/>
                    </a:solidFill>
                  </a:tcPr>
                </a:tc>
              </a:tr>
              <a:tr h="310500">
                <a:tc>
                  <a:txBody>
                    <a:bodyPr/>
                    <a:lstStyle/>
                    <a:p>
                      <a:pPr indent="0" lvl="0" marL="0" rtl="0" algn="ctr">
                        <a:spcBef>
                          <a:spcPts val="0"/>
                        </a:spcBef>
                        <a:spcAft>
                          <a:spcPts val="0"/>
                        </a:spcAft>
                        <a:buNone/>
                      </a:pPr>
                      <a:r>
                        <a:rPr b="1" lang="en-US" sz="1650">
                          <a:solidFill>
                            <a:schemeClr val="lt1"/>
                          </a:solidFill>
                          <a:latin typeface="Calibri"/>
                          <a:ea typeface="Calibri"/>
                          <a:cs typeface="Calibri"/>
                          <a:sym typeface="Calibri"/>
                        </a:rPr>
                        <a:t>4</a:t>
                      </a:r>
                      <a:endParaRPr b="1" sz="1650">
                        <a:solidFill>
                          <a:schemeClr val="lt1"/>
                        </a:solidFill>
                        <a:latin typeface="Calibri"/>
                        <a:ea typeface="Calibri"/>
                        <a:cs typeface="Calibri"/>
                        <a:sym typeface="Calibri"/>
                      </a:endParaRPr>
                    </a:p>
                  </a:txBody>
                  <a:tcPr marT="91425" marB="91425" marR="91425" marL="91425" anchor="ctr">
                    <a:solidFill>
                      <a:schemeClr val="accent5"/>
                    </a:solidFill>
                  </a:tcPr>
                </a:tc>
                <a:tc>
                  <a:txBody>
                    <a:bodyPr/>
                    <a:lstStyle/>
                    <a:p>
                      <a:pPr indent="0" lvl="0" marL="0" rtl="0" algn="l">
                        <a:spcBef>
                          <a:spcPts val="0"/>
                        </a:spcBef>
                        <a:spcAft>
                          <a:spcPts val="0"/>
                        </a:spcAft>
                        <a:buNone/>
                      </a:pPr>
                      <a:r>
                        <a:rPr b="1" lang="en-US" sz="1500">
                          <a:latin typeface="Calibri"/>
                          <a:ea typeface="Calibri"/>
                          <a:cs typeface="Calibri"/>
                          <a:sym typeface="Calibri"/>
                        </a:rPr>
                        <a:t>Ensure all interview questions you’re asking </a:t>
                      </a:r>
                      <a:r>
                        <a:rPr b="1" lang="en-US" sz="1500">
                          <a:solidFill>
                            <a:schemeClr val="accent5"/>
                          </a:solidFill>
                          <a:latin typeface="Calibri"/>
                          <a:ea typeface="Calibri"/>
                          <a:cs typeface="Calibri"/>
                          <a:sym typeface="Calibri"/>
                        </a:rPr>
                        <a:t>stem from your hiring profile must-haves</a:t>
                      </a:r>
                      <a:endParaRPr b="1" sz="1500">
                        <a:solidFill>
                          <a:schemeClr val="accent5"/>
                        </a:solidFill>
                        <a:latin typeface="Calibri"/>
                        <a:ea typeface="Calibri"/>
                        <a:cs typeface="Calibri"/>
                        <a:sym typeface="Calibri"/>
                      </a:endParaRPr>
                    </a:p>
                  </a:txBody>
                  <a:tcPr marT="91425" marB="91425" marR="91425" marL="91425">
                    <a:solidFill>
                      <a:srgbClr val="EFEFEF"/>
                    </a:solidFill>
                  </a:tcPr>
                </a:tc>
              </a:tr>
              <a:tr h="310500">
                <a:tc>
                  <a:txBody>
                    <a:bodyPr/>
                    <a:lstStyle/>
                    <a:p>
                      <a:pPr indent="0" lvl="0" marL="0" rtl="0" algn="ctr">
                        <a:spcBef>
                          <a:spcPts val="0"/>
                        </a:spcBef>
                        <a:spcAft>
                          <a:spcPts val="0"/>
                        </a:spcAft>
                        <a:buNone/>
                      </a:pPr>
                      <a:r>
                        <a:rPr b="1" lang="en-US" sz="1650">
                          <a:solidFill>
                            <a:schemeClr val="lt1"/>
                          </a:solidFill>
                          <a:latin typeface="Calibri"/>
                          <a:ea typeface="Calibri"/>
                          <a:cs typeface="Calibri"/>
                          <a:sym typeface="Calibri"/>
                        </a:rPr>
                        <a:t>5</a:t>
                      </a:r>
                      <a:endParaRPr b="1" sz="1650">
                        <a:solidFill>
                          <a:schemeClr val="lt1"/>
                        </a:solidFill>
                        <a:latin typeface="Calibri"/>
                        <a:ea typeface="Calibri"/>
                        <a:cs typeface="Calibri"/>
                        <a:sym typeface="Calibri"/>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US" sz="1500">
                          <a:solidFill>
                            <a:schemeClr val="accent5"/>
                          </a:solidFill>
                          <a:latin typeface="Calibri"/>
                          <a:ea typeface="Calibri"/>
                          <a:cs typeface="Calibri"/>
                          <a:sym typeface="Calibri"/>
                        </a:rPr>
                        <a:t>Develop scoring rubrics</a:t>
                      </a:r>
                      <a:r>
                        <a:rPr b="1" lang="en-US" sz="1500">
                          <a:latin typeface="Calibri"/>
                          <a:ea typeface="Calibri"/>
                          <a:cs typeface="Calibri"/>
                          <a:sym typeface="Calibri"/>
                        </a:rPr>
                        <a:t> for interviews and performance assessments</a:t>
                      </a:r>
                      <a:endParaRPr b="1" sz="1500">
                        <a:latin typeface="Calibri"/>
                        <a:ea typeface="Calibri"/>
                        <a:cs typeface="Calibri"/>
                        <a:sym typeface="Calibri"/>
                      </a:endParaRPr>
                    </a:p>
                  </a:txBody>
                  <a:tcPr marT="91425" marB="91425" marR="91425" marL="91425">
                    <a:solidFill>
                      <a:schemeClr val="lt1"/>
                    </a:solidFill>
                  </a:tcPr>
                </a:tc>
              </a:tr>
              <a:tr h="457575">
                <a:tc>
                  <a:txBody>
                    <a:bodyPr/>
                    <a:lstStyle/>
                    <a:p>
                      <a:pPr indent="0" lvl="0" marL="0" rtl="0" algn="ctr">
                        <a:spcBef>
                          <a:spcPts val="0"/>
                        </a:spcBef>
                        <a:spcAft>
                          <a:spcPts val="0"/>
                        </a:spcAft>
                        <a:buNone/>
                      </a:pPr>
                      <a:r>
                        <a:rPr b="1" lang="en-US" sz="1650">
                          <a:solidFill>
                            <a:schemeClr val="lt1"/>
                          </a:solidFill>
                          <a:latin typeface="Calibri"/>
                          <a:ea typeface="Calibri"/>
                          <a:cs typeface="Calibri"/>
                          <a:sym typeface="Calibri"/>
                        </a:rPr>
                        <a:t>6</a:t>
                      </a:r>
                      <a:endParaRPr b="1" sz="1650">
                        <a:solidFill>
                          <a:schemeClr val="lt1"/>
                        </a:solidFill>
                        <a:latin typeface="Calibri"/>
                        <a:ea typeface="Calibri"/>
                        <a:cs typeface="Calibri"/>
                        <a:sym typeface="Calibri"/>
                      </a:endParaRPr>
                    </a:p>
                  </a:txBody>
                  <a:tcPr marT="91425" marB="91425" marR="91425" marL="91425" anchor="ctr">
                    <a:solidFill>
                      <a:schemeClr val="accent5"/>
                    </a:solidFill>
                  </a:tcPr>
                </a:tc>
                <a:tc>
                  <a:txBody>
                    <a:bodyPr/>
                    <a:lstStyle/>
                    <a:p>
                      <a:pPr indent="0" lvl="0" marL="0" rtl="0" algn="l">
                        <a:spcBef>
                          <a:spcPts val="0"/>
                        </a:spcBef>
                        <a:spcAft>
                          <a:spcPts val="0"/>
                        </a:spcAft>
                        <a:buNone/>
                      </a:pPr>
                      <a:r>
                        <a:rPr b="1" lang="en-US" sz="1500">
                          <a:latin typeface="Calibri"/>
                          <a:ea typeface="Calibri"/>
                          <a:cs typeface="Calibri"/>
                          <a:sym typeface="Calibri"/>
                        </a:rPr>
                        <a:t>Ask all candidates the </a:t>
                      </a:r>
                      <a:r>
                        <a:rPr b="1" lang="en-US" sz="1500">
                          <a:solidFill>
                            <a:schemeClr val="accent5"/>
                          </a:solidFill>
                          <a:latin typeface="Calibri"/>
                          <a:ea typeface="Calibri"/>
                          <a:cs typeface="Calibri"/>
                          <a:sym typeface="Calibri"/>
                        </a:rPr>
                        <a:t>same questions and allocate the same amount of time</a:t>
                      </a:r>
                      <a:r>
                        <a:rPr b="1" lang="en-US" sz="1500">
                          <a:latin typeface="Calibri"/>
                          <a:ea typeface="Calibri"/>
                          <a:cs typeface="Calibri"/>
                          <a:sym typeface="Calibri"/>
                        </a:rPr>
                        <a:t> to answer </a:t>
                      </a:r>
                      <a:r>
                        <a:rPr b="1" lang="en-US" sz="1500">
                          <a:latin typeface="Calibri"/>
                          <a:ea typeface="Calibri"/>
                          <a:cs typeface="Calibri"/>
                          <a:sym typeface="Calibri"/>
                        </a:rPr>
                        <a:t>questions</a:t>
                      </a:r>
                      <a:endParaRPr b="1" sz="1500">
                        <a:latin typeface="Calibri"/>
                        <a:ea typeface="Calibri"/>
                        <a:cs typeface="Calibri"/>
                        <a:sym typeface="Calibri"/>
                      </a:endParaRPr>
                    </a:p>
                  </a:txBody>
                  <a:tcPr marT="91425" marB="91425" marR="91425" marL="91425">
                    <a:solidFill>
                      <a:srgbClr val="EFEFEF"/>
                    </a:solidFill>
                  </a:tcPr>
                </a:tc>
              </a:tr>
              <a:tr h="310500">
                <a:tc>
                  <a:txBody>
                    <a:bodyPr/>
                    <a:lstStyle/>
                    <a:p>
                      <a:pPr indent="0" lvl="0" marL="0" rtl="0" algn="ctr">
                        <a:spcBef>
                          <a:spcPts val="0"/>
                        </a:spcBef>
                        <a:spcAft>
                          <a:spcPts val="0"/>
                        </a:spcAft>
                        <a:buNone/>
                      </a:pPr>
                      <a:r>
                        <a:rPr b="1" lang="en-US" sz="1650">
                          <a:solidFill>
                            <a:schemeClr val="lt1"/>
                          </a:solidFill>
                          <a:latin typeface="Calibri"/>
                          <a:ea typeface="Calibri"/>
                          <a:cs typeface="Calibri"/>
                          <a:sym typeface="Calibri"/>
                        </a:rPr>
                        <a:t>7</a:t>
                      </a:r>
                      <a:endParaRPr b="1" sz="1650">
                        <a:solidFill>
                          <a:schemeClr val="lt1"/>
                        </a:solidFill>
                        <a:latin typeface="Calibri"/>
                        <a:ea typeface="Calibri"/>
                        <a:cs typeface="Calibri"/>
                        <a:sym typeface="Calibri"/>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US" sz="1500">
                          <a:latin typeface="Calibri"/>
                          <a:ea typeface="Calibri"/>
                          <a:cs typeface="Calibri"/>
                          <a:sym typeface="Calibri"/>
                        </a:rPr>
                        <a:t>Take </a:t>
                      </a:r>
                      <a:r>
                        <a:rPr b="1" lang="en-US" sz="1500">
                          <a:solidFill>
                            <a:schemeClr val="accent5"/>
                          </a:solidFill>
                          <a:latin typeface="Calibri"/>
                          <a:ea typeface="Calibri"/>
                          <a:cs typeface="Calibri"/>
                          <a:sym typeface="Calibri"/>
                        </a:rPr>
                        <a:t>unbiased</a:t>
                      </a:r>
                      <a:r>
                        <a:rPr b="1" lang="en-US" sz="1500">
                          <a:solidFill>
                            <a:schemeClr val="accent5"/>
                          </a:solidFill>
                          <a:latin typeface="Calibri"/>
                          <a:ea typeface="Calibri"/>
                          <a:cs typeface="Calibri"/>
                          <a:sym typeface="Calibri"/>
                        </a:rPr>
                        <a:t> notes</a:t>
                      </a:r>
                      <a:r>
                        <a:rPr b="1" lang="en-US" sz="1500">
                          <a:solidFill>
                            <a:schemeClr val="accent5"/>
                          </a:solidFill>
                          <a:latin typeface="Calibri"/>
                          <a:ea typeface="Calibri"/>
                          <a:cs typeface="Calibri"/>
                          <a:sym typeface="Calibri"/>
                        </a:rPr>
                        <a:t>/quotes during interviews</a:t>
                      </a:r>
                      <a:r>
                        <a:rPr b="1" lang="en-US" sz="1500">
                          <a:latin typeface="Calibri"/>
                          <a:ea typeface="Calibri"/>
                          <a:cs typeface="Calibri"/>
                          <a:sym typeface="Calibri"/>
                        </a:rPr>
                        <a:t> (ideally in an interview guide or rubric)</a:t>
                      </a:r>
                      <a:endParaRPr b="1" sz="1500">
                        <a:latin typeface="Calibri"/>
                        <a:ea typeface="Calibri"/>
                        <a:cs typeface="Calibri"/>
                        <a:sym typeface="Calibri"/>
                      </a:endParaRPr>
                    </a:p>
                  </a:txBody>
                  <a:tcPr marT="91425" marB="91425" marR="91425" marL="91425">
                    <a:solidFill>
                      <a:schemeClr val="lt1"/>
                    </a:solidFill>
                  </a:tcPr>
                </a:tc>
              </a:tr>
              <a:tr h="310500">
                <a:tc>
                  <a:txBody>
                    <a:bodyPr/>
                    <a:lstStyle/>
                    <a:p>
                      <a:pPr indent="0" lvl="0" marL="0" rtl="0" algn="ctr">
                        <a:spcBef>
                          <a:spcPts val="0"/>
                        </a:spcBef>
                        <a:spcAft>
                          <a:spcPts val="0"/>
                        </a:spcAft>
                        <a:buNone/>
                      </a:pPr>
                      <a:r>
                        <a:rPr b="1" lang="en-US" sz="1650">
                          <a:solidFill>
                            <a:schemeClr val="lt1"/>
                          </a:solidFill>
                          <a:latin typeface="Calibri"/>
                          <a:ea typeface="Calibri"/>
                          <a:cs typeface="Calibri"/>
                          <a:sym typeface="Calibri"/>
                        </a:rPr>
                        <a:t>8</a:t>
                      </a:r>
                      <a:endParaRPr b="1" sz="1650">
                        <a:solidFill>
                          <a:schemeClr val="lt1"/>
                        </a:solidFill>
                        <a:latin typeface="Calibri"/>
                        <a:ea typeface="Calibri"/>
                        <a:cs typeface="Calibri"/>
                        <a:sym typeface="Calibri"/>
                      </a:endParaRPr>
                    </a:p>
                  </a:txBody>
                  <a:tcPr marT="91425" marB="91425" marR="91425" marL="91425" anchor="ctr">
                    <a:solidFill>
                      <a:schemeClr val="accent5"/>
                    </a:solidFill>
                  </a:tcPr>
                </a:tc>
                <a:tc>
                  <a:txBody>
                    <a:bodyPr/>
                    <a:lstStyle/>
                    <a:p>
                      <a:pPr indent="0" lvl="0" marL="0" rtl="0" algn="l">
                        <a:spcBef>
                          <a:spcPts val="0"/>
                        </a:spcBef>
                        <a:spcAft>
                          <a:spcPts val="0"/>
                        </a:spcAft>
                        <a:buNone/>
                      </a:pPr>
                      <a:r>
                        <a:rPr b="1" lang="en-US" sz="1500">
                          <a:latin typeface="Calibri"/>
                          <a:ea typeface="Calibri"/>
                          <a:cs typeface="Calibri"/>
                          <a:sym typeface="Calibri"/>
                        </a:rPr>
                        <a:t>Leverage a </a:t>
                      </a:r>
                      <a:r>
                        <a:rPr b="1" lang="en-US" sz="1500">
                          <a:solidFill>
                            <a:schemeClr val="accent5"/>
                          </a:solidFill>
                          <a:latin typeface="Calibri"/>
                          <a:ea typeface="Calibri"/>
                          <a:cs typeface="Calibri"/>
                          <a:sym typeface="Calibri"/>
                        </a:rPr>
                        <a:t>candidate exercise to assess work</a:t>
                      </a:r>
                      <a:r>
                        <a:rPr b="1" lang="en-US" sz="1500">
                          <a:latin typeface="Calibri"/>
                          <a:ea typeface="Calibri"/>
                          <a:cs typeface="Calibri"/>
                          <a:sym typeface="Calibri"/>
                        </a:rPr>
                        <a:t> product (e.g. demo lesson or performance task)</a:t>
                      </a:r>
                      <a:endParaRPr b="1" sz="1500">
                        <a:latin typeface="Calibri"/>
                        <a:ea typeface="Calibri"/>
                        <a:cs typeface="Calibri"/>
                        <a:sym typeface="Calibri"/>
                      </a:endParaRPr>
                    </a:p>
                  </a:txBody>
                  <a:tcPr marT="91425" marB="91425" marR="91425" marL="91425">
                    <a:solidFill>
                      <a:srgbClr val="EFEFEF"/>
                    </a:solidFill>
                  </a:tcPr>
                </a:tc>
              </a:tr>
              <a:tr h="310500">
                <a:tc>
                  <a:txBody>
                    <a:bodyPr/>
                    <a:lstStyle/>
                    <a:p>
                      <a:pPr indent="0" lvl="0" marL="0" rtl="0" algn="ctr">
                        <a:spcBef>
                          <a:spcPts val="0"/>
                        </a:spcBef>
                        <a:spcAft>
                          <a:spcPts val="0"/>
                        </a:spcAft>
                        <a:buNone/>
                      </a:pPr>
                      <a:r>
                        <a:rPr b="1" lang="en-US" sz="1650">
                          <a:solidFill>
                            <a:schemeClr val="lt1"/>
                          </a:solidFill>
                          <a:latin typeface="Calibri"/>
                          <a:ea typeface="Calibri"/>
                          <a:cs typeface="Calibri"/>
                          <a:sym typeface="Calibri"/>
                        </a:rPr>
                        <a:t>9</a:t>
                      </a:r>
                      <a:endParaRPr b="1" sz="1650">
                        <a:solidFill>
                          <a:schemeClr val="lt1"/>
                        </a:solidFill>
                        <a:latin typeface="Calibri"/>
                        <a:ea typeface="Calibri"/>
                        <a:cs typeface="Calibri"/>
                        <a:sym typeface="Calibri"/>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US" sz="1500">
                          <a:latin typeface="Calibri"/>
                          <a:ea typeface="Calibri"/>
                          <a:cs typeface="Calibri"/>
                          <a:sym typeface="Calibri"/>
                        </a:rPr>
                        <a:t>Rate candidates </a:t>
                      </a:r>
                      <a:r>
                        <a:rPr b="1" lang="en-US" sz="1500">
                          <a:solidFill>
                            <a:schemeClr val="accent5"/>
                          </a:solidFill>
                          <a:latin typeface="Calibri"/>
                          <a:ea typeface="Calibri"/>
                          <a:cs typeface="Calibri"/>
                          <a:sym typeface="Calibri"/>
                        </a:rPr>
                        <a:t>against your hiring profile</a:t>
                      </a:r>
                      <a:r>
                        <a:rPr b="1" lang="en-US" sz="1500">
                          <a:latin typeface="Calibri"/>
                          <a:ea typeface="Calibri"/>
                          <a:cs typeface="Calibri"/>
                          <a:sym typeface="Calibri"/>
                        </a:rPr>
                        <a:t> immediately following the interview</a:t>
                      </a:r>
                      <a:endParaRPr b="1" sz="1500">
                        <a:latin typeface="Calibri"/>
                        <a:ea typeface="Calibri"/>
                        <a:cs typeface="Calibri"/>
                        <a:sym typeface="Calibri"/>
                      </a:endParaRPr>
                    </a:p>
                  </a:txBody>
                  <a:tcPr marT="91425" marB="91425" marR="91425" marL="91425">
                    <a:solidFill>
                      <a:schemeClr val="lt1"/>
                    </a:solidFill>
                  </a:tcPr>
                </a:tc>
              </a:tr>
              <a:tr h="310500">
                <a:tc>
                  <a:txBody>
                    <a:bodyPr/>
                    <a:lstStyle/>
                    <a:p>
                      <a:pPr indent="0" lvl="0" marL="0" rtl="0" algn="ctr">
                        <a:spcBef>
                          <a:spcPts val="0"/>
                        </a:spcBef>
                        <a:spcAft>
                          <a:spcPts val="0"/>
                        </a:spcAft>
                        <a:buNone/>
                      </a:pPr>
                      <a:r>
                        <a:rPr b="1" lang="en-US" sz="1650">
                          <a:solidFill>
                            <a:schemeClr val="lt1"/>
                          </a:solidFill>
                          <a:latin typeface="Calibri"/>
                          <a:ea typeface="Calibri"/>
                          <a:cs typeface="Calibri"/>
                          <a:sym typeface="Calibri"/>
                        </a:rPr>
                        <a:t>10</a:t>
                      </a:r>
                      <a:endParaRPr b="1" sz="1650">
                        <a:solidFill>
                          <a:schemeClr val="lt1"/>
                        </a:solidFill>
                        <a:latin typeface="Calibri"/>
                        <a:ea typeface="Calibri"/>
                        <a:cs typeface="Calibri"/>
                        <a:sym typeface="Calibri"/>
                      </a:endParaRPr>
                    </a:p>
                  </a:txBody>
                  <a:tcPr marT="91425" marB="91425" marR="91425" marL="91425" anchor="ctr">
                    <a:solidFill>
                      <a:schemeClr val="accent5"/>
                    </a:solidFill>
                  </a:tcPr>
                </a:tc>
                <a:tc>
                  <a:txBody>
                    <a:bodyPr/>
                    <a:lstStyle/>
                    <a:p>
                      <a:pPr indent="0" lvl="0" marL="0" rtl="0" algn="l">
                        <a:spcBef>
                          <a:spcPts val="0"/>
                        </a:spcBef>
                        <a:spcAft>
                          <a:spcPts val="0"/>
                        </a:spcAft>
                        <a:buNone/>
                      </a:pPr>
                      <a:r>
                        <a:rPr b="1" lang="en-US" sz="1500">
                          <a:latin typeface="Calibri"/>
                          <a:ea typeface="Calibri"/>
                          <a:cs typeface="Calibri"/>
                          <a:sym typeface="Calibri"/>
                        </a:rPr>
                        <a:t>Conduct at least </a:t>
                      </a:r>
                      <a:r>
                        <a:rPr b="1" lang="en-US" sz="1500">
                          <a:solidFill>
                            <a:schemeClr val="accent5"/>
                          </a:solidFill>
                          <a:latin typeface="Calibri"/>
                          <a:ea typeface="Calibri"/>
                          <a:cs typeface="Calibri"/>
                          <a:sym typeface="Calibri"/>
                        </a:rPr>
                        <a:t>3-5 reference checks</a:t>
                      </a:r>
                      <a:endParaRPr b="1" sz="1500">
                        <a:solidFill>
                          <a:schemeClr val="accent5"/>
                        </a:solidFill>
                        <a:latin typeface="Calibri"/>
                        <a:ea typeface="Calibri"/>
                        <a:cs typeface="Calibri"/>
                        <a:sym typeface="Calibri"/>
                      </a:endParaRPr>
                    </a:p>
                  </a:txBody>
                  <a:tcPr marT="91425" marB="91425" marR="91425" marL="91425">
                    <a:solidFill>
                      <a:srgbClr val="EFEFEF"/>
                    </a:solidFill>
                  </a:tcPr>
                </a:tc>
              </a:tr>
            </a:tbl>
          </a:graphicData>
        </a:graphic>
      </p:graphicFrame>
      <p:sp>
        <p:nvSpPr>
          <p:cNvPr id="316" name="Google Shape;316;p32"/>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spcBef>
                <a:spcPts val="0"/>
              </a:spcBef>
              <a:spcAft>
                <a:spcPts val="0"/>
              </a:spcAft>
              <a:buClr>
                <a:schemeClr val="dk1"/>
              </a:buClr>
              <a:buSzPts val="1100"/>
              <a:buFont typeface="Arial"/>
              <a:buNone/>
            </a:pPr>
            <a:r>
              <a:rPr lang="en-US"/>
              <a:t>10 Ways to Avoid</a:t>
            </a:r>
            <a:r>
              <a:rPr lang="en-US"/>
              <a:t> Bias i</a:t>
            </a:r>
            <a:r>
              <a:rPr lang="en-US"/>
              <a:t>n the Hiring Process</a:t>
            </a:r>
            <a:endParaRPr>
              <a:latin typeface="Century Gothic"/>
              <a:ea typeface="Century Gothic"/>
              <a:cs typeface="Century Gothic"/>
              <a:sym typeface="Century Gothic"/>
            </a:endParaRPr>
          </a:p>
        </p:txBody>
      </p:sp>
      <p:pic>
        <p:nvPicPr>
          <p:cNvPr descr="EdFuel logo is in grey and blue font. Logo says EdFuel. Talent as a catalyst for change." id="317" name="Google Shape;317;p32"/>
          <p:cNvPicPr preferRelativeResize="0"/>
          <p:nvPr/>
        </p:nvPicPr>
        <p:blipFill>
          <a:blip r:embed="rId4">
            <a:alphaModFix/>
          </a:blip>
          <a:stretch>
            <a:fillRect/>
          </a:stretch>
        </p:blipFill>
        <p:spPr>
          <a:xfrm>
            <a:off x="7327550" y="232200"/>
            <a:ext cx="1419225" cy="57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3"/>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324" name="Google Shape;324;p33"/>
          <p:cNvGraphicFramePr/>
          <p:nvPr/>
        </p:nvGraphicFramePr>
        <p:xfrm>
          <a:off x="457188" y="1980575"/>
          <a:ext cx="3000000" cy="3000000"/>
        </p:xfrm>
        <a:graphic>
          <a:graphicData uri="http://schemas.openxmlformats.org/drawingml/2006/table">
            <a:tbl>
              <a:tblPr>
                <a:noFill/>
                <a:tableStyleId>{B19E1C3B-D797-4F3A-AFCA-26E1EE940619}</a:tableStyleId>
              </a:tblPr>
              <a:tblGrid>
                <a:gridCol w="4209800"/>
              </a:tblGrid>
              <a:tr h="723900">
                <a:tc>
                  <a:txBody>
                    <a:bodyPr/>
                    <a:lstStyle/>
                    <a:p>
                      <a:pPr indent="0" lvl="0" marL="0" rtl="0" algn="ctr">
                        <a:spcBef>
                          <a:spcPts val="0"/>
                        </a:spcBef>
                        <a:spcAft>
                          <a:spcPts val="0"/>
                        </a:spcAft>
                        <a:buClr>
                          <a:schemeClr val="accent2"/>
                        </a:buClr>
                        <a:buSzPts val="1800"/>
                        <a:buFont typeface="Arial"/>
                        <a:buNone/>
                      </a:pPr>
                      <a:r>
                        <a:rPr b="1" lang="en-US" sz="1600">
                          <a:solidFill>
                            <a:schemeClr val="lt1"/>
                          </a:solidFill>
                          <a:latin typeface="Calibri"/>
                          <a:ea typeface="Calibri"/>
                          <a:cs typeface="Calibri"/>
                          <a:sym typeface="Calibri"/>
                        </a:rPr>
                        <a:t>Acknowledge the Potential for Bias</a:t>
                      </a:r>
                      <a:endParaRPr sz="1300">
                        <a:solidFill>
                          <a:schemeClr val="lt1"/>
                        </a:solidFill>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2"/>
                    </a:solidFill>
                  </a:tcPr>
                </a:tc>
              </a:tr>
              <a:tr h="2570800">
                <a:tc>
                  <a:txBody>
                    <a:bodyPr/>
                    <a:lstStyle/>
                    <a:p>
                      <a:pPr indent="-147320" lvl="0" marL="182880" rtl="0" algn="l">
                        <a:lnSpc>
                          <a:spcPct val="115000"/>
                        </a:lnSpc>
                        <a:spcBef>
                          <a:spcPts val="0"/>
                        </a:spcBef>
                        <a:spcAft>
                          <a:spcPts val="0"/>
                        </a:spcAft>
                        <a:buClr>
                          <a:schemeClr val="accent2"/>
                        </a:buClr>
                        <a:buSzPts val="1600"/>
                        <a:buFont typeface="Calibri"/>
                        <a:buChar char="●"/>
                      </a:pPr>
                      <a:r>
                        <a:rPr lang="en-US" sz="1600">
                          <a:solidFill>
                            <a:schemeClr val="dk2"/>
                          </a:solidFill>
                          <a:latin typeface="Calibri"/>
                          <a:ea typeface="Calibri"/>
                          <a:cs typeface="Calibri"/>
                          <a:sym typeface="Calibri"/>
                        </a:rPr>
                        <a:t>Create space to acknowledge potential for bias</a:t>
                      </a:r>
                      <a:r>
                        <a:rPr lang="en-US" sz="1600">
                          <a:solidFill>
                            <a:schemeClr val="dk2"/>
                          </a:solidFill>
                          <a:latin typeface="Calibri"/>
                          <a:ea typeface="Calibri"/>
                          <a:cs typeface="Calibri"/>
                          <a:sym typeface="Calibri"/>
                        </a:rPr>
                        <a:t> during hiring committee meetings</a:t>
                      </a:r>
                      <a:endParaRPr sz="1600">
                        <a:solidFill>
                          <a:schemeClr val="dk2"/>
                        </a:solidFill>
                        <a:latin typeface="Calibri"/>
                        <a:ea typeface="Calibri"/>
                        <a:cs typeface="Calibri"/>
                        <a:sym typeface="Calibri"/>
                      </a:endParaRPr>
                    </a:p>
                    <a:p>
                      <a:pPr indent="-147320" lvl="0" marL="182880" rtl="0" algn="l">
                        <a:lnSpc>
                          <a:spcPct val="115000"/>
                        </a:lnSpc>
                        <a:spcBef>
                          <a:spcPts val="0"/>
                        </a:spcBef>
                        <a:spcAft>
                          <a:spcPts val="0"/>
                        </a:spcAft>
                        <a:buClr>
                          <a:schemeClr val="accent2"/>
                        </a:buClr>
                        <a:buSzPts val="1600"/>
                        <a:buFont typeface="Calibri"/>
                        <a:buChar char="●"/>
                      </a:pPr>
                      <a:r>
                        <a:rPr lang="en-US" sz="1600">
                          <a:solidFill>
                            <a:schemeClr val="dk2"/>
                          </a:solidFill>
                          <a:latin typeface="Calibri"/>
                          <a:ea typeface="Calibri"/>
                          <a:cs typeface="Calibri"/>
                          <a:sym typeface="Calibri"/>
                        </a:rPr>
                        <a:t>This could include:</a:t>
                      </a:r>
                      <a:endParaRPr sz="1600">
                        <a:solidFill>
                          <a:schemeClr val="dk2"/>
                        </a:solidFill>
                        <a:latin typeface="Calibri"/>
                        <a:ea typeface="Calibri"/>
                        <a:cs typeface="Calibri"/>
                        <a:sym typeface="Calibri"/>
                      </a:endParaRPr>
                    </a:p>
                    <a:p>
                      <a:pPr indent="-147319" lvl="1" marL="457200" rtl="0" algn="l">
                        <a:lnSpc>
                          <a:spcPct val="115000"/>
                        </a:lnSpc>
                        <a:spcBef>
                          <a:spcPts val="0"/>
                        </a:spcBef>
                        <a:spcAft>
                          <a:spcPts val="0"/>
                        </a:spcAft>
                        <a:buClr>
                          <a:srgbClr val="359AE2"/>
                        </a:buClr>
                        <a:buSzPts val="1600"/>
                        <a:buFont typeface="Calibri"/>
                        <a:buChar char="○"/>
                      </a:pPr>
                      <a:r>
                        <a:rPr lang="en-US" sz="1600">
                          <a:solidFill>
                            <a:schemeClr val="dk2"/>
                          </a:solidFill>
                          <a:latin typeface="Calibri"/>
                          <a:ea typeface="Calibri"/>
                          <a:cs typeface="Calibri"/>
                          <a:sym typeface="Calibri"/>
                        </a:rPr>
                        <a:t>Data reviews to assess DEIA efforts (e.g. reviewing hiring process data by diversity qualifiers)</a:t>
                      </a:r>
                      <a:endParaRPr sz="1600">
                        <a:solidFill>
                          <a:schemeClr val="dk2"/>
                        </a:solidFill>
                        <a:latin typeface="Calibri"/>
                        <a:ea typeface="Calibri"/>
                        <a:cs typeface="Calibri"/>
                        <a:sym typeface="Calibri"/>
                      </a:endParaRPr>
                    </a:p>
                    <a:p>
                      <a:pPr indent="-147319" lvl="1" marL="457200" rtl="0" algn="l">
                        <a:lnSpc>
                          <a:spcPct val="115000"/>
                        </a:lnSpc>
                        <a:spcBef>
                          <a:spcPts val="0"/>
                        </a:spcBef>
                        <a:spcAft>
                          <a:spcPts val="0"/>
                        </a:spcAft>
                        <a:buClr>
                          <a:srgbClr val="359AE2"/>
                        </a:buClr>
                        <a:buSzPts val="1600"/>
                        <a:buFont typeface="Calibri"/>
                        <a:buChar char="○"/>
                      </a:pPr>
                      <a:r>
                        <a:rPr lang="en-US" sz="1600">
                          <a:solidFill>
                            <a:schemeClr val="dk2"/>
                          </a:solidFill>
                          <a:latin typeface="Calibri"/>
                          <a:ea typeface="Calibri"/>
                          <a:cs typeface="Calibri"/>
                          <a:sym typeface="Calibri"/>
                        </a:rPr>
                        <a:t>Open discussions and reflections on bias</a:t>
                      </a:r>
                      <a:endParaRPr sz="1600">
                        <a:solidFill>
                          <a:schemeClr val="dk2"/>
                        </a:solidFill>
                        <a:latin typeface="Calibri"/>
                        <a:ea typeface="Calibri"/>
                        <a:cs typeface="Calibri"/>
                        <a:sym typeface="Calibri"/>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1"/>
                    </a:solidFill>
                  </a:tcPr>
                </a:tc>
              </a:tr>
            </a:tbl>
          </a:graphicData>
        </a:graphic>
      </p:graphicFrame>
      <p:pic>
        <p:nvPicPr>
          <p:cNvPr id="325" name="Google Shape;325;p33"/>
          <p:cNvPicPr preferRelativeResize="0"/>
          <p:nvPr/>
        </p:nvPicPr>
        <p:blipFill rotWithShape="1">
          <a:blip r:embed="rId3">
            <a:alphaModFix/>
          </a:blip>
          <a:srcRect b="0" l="0" r="0" t="0"/>
          <a:stretch/>
        </p:blipFill>
        <p:spPr>
          <a:xfrm>
            <a:off x="4925278" y="1980572"/>
            <a:ext cx="3576601" cy="2744672"/>
          </a:xfrm>
          <a:prstGeom prst="rect">
            <a:avLst/>
          </a:prstGeom>
          <a:noFill/>
          <a:ln cap="flat" cmpd="sng" w="28575">
            <a:solidFill>
              <a:schemeClr val="dk2"/>
            </a:solidFill>
            <a:prstDash val="solid"/>
            <a:round/>
            <a:headEnd len="sm" w="sm" type="none"/>
            <a:tailEnd len="sm" w="sm" type="none"/>
          </a:ln>
        </p:spPr>
      </p:pic>
      <p:sp>
        <p:nvSpPr>
          <p:cNvPr id="326" name="Google Shape;326;p33"/>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spcBef>
                <a:spcPts val="0"/>
              </a:spcBef>
              <a:spcAft>
                <a:spcPts val="0"/>
              </a:spcAft>
              <a:buClr>
                <a:schemeClr val="dk1"/>
              </a:buClr>
              <a:buSzPts val="1100"/>
              <a:buFont typeface="Arial"/>
              <a:buNone/>
            </a:pPr>
            <a:r>
              <a:rPr lang="en-US"/>
              <a:t>Hiring Committee Training and Development</a:t>
            </a:r>
            <a:endParaRPr>
              <a:latin typeface="Century Gothic"/>
              <a:ea typeface="Century Gothic"/>
              <a:cs typeface="Century Gothic"/>
              <a:sym typeface="Century Gothic"/>
            </a:endParaRPr>
          </a:p>
        </p:txBody>
      </p:sp>
      <p:pic>
        <p:nvPicPr>
          <p:cNvPr descr="EdFuel logo is in grey and blue font. Logo says EdFuel. Talent as a catalyst for change." id="327" name="Google Shape;327;p33"/>
          <p:cNvPicPr preferRelativeResize="0"/>
          <p:nvPr/>
        </p:nvPicPr>
        <p:blipFill>
          <a:blip r:embed="rId4">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4"/>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334" name="Google Shape;334;p34"/>
          <p:cNvGraphicFramePr/>
          <p:nvPr/>
        </p:nvGraphicFramePr>
        <p:xfrm>
          <a:off x="464588" y="1841750"/>
          <a:ext cx="3000000" cy="3000000"/>
        </p:xfrm>
        <a:graphic>
          <a:graphicData uri="http://schemas.openxmlformats.org/drawingml/2006/table">
            <a:tbl>
              <a:tblPr>
                <a:noFill/>
                <a:tableStyleId>{B19E1C3B-D797-4F3A-AFCA-26E1EE940619}</a:tableStyleId>
              </a:tblPr>
              <a:tblGrid>
                <a:gridCol w="4172350"/>
              </a:tblGrid>
              <a:tr h="670525">
                <a:tc>
                  <a:txBody>
                    <a:bodyPr/>
                    <a:lstStyle/>
                    <a:p>
                      <a:pPr indent="0" lvl="0" marL="117475" rtl="0" algn="ctr">
                        <a:spcBef>
                          <a:spcPts val="0"/>
                        </a:spcBef>
                        <a:spcAft>
                          <a:spcPts val="0"/>
                        </a:spcAft>
                        <a:buClr>
                          <a:schemeClr val="accent2"/>
                        </a:buClr>
                        <a:buSzPts val="1800"/>
                        <a:buFont typeface="Arial"/>
                        <a:buNone/>
                      </a:pPr>
                      <a:r>
                        <a:rPr b="1" lang="en-US" sz="1600">
                          <a:solidFill>
                            <a:schemeClr val="lt1"/>
                          </a:solidFill>
                          <a:latin typeface="Calibri"/>
                          <a:ea typeface="Calibri"/>
                          <a:cs typeface="Calibri"/>
                          <a:sym typeface="Calibri"/>
                        </a:rPr>
                        <a:t>Build Knowledge Around the Impact of Bias</a:t>
                      </a:r>
                      <a:endParaRPr sz="1300">
                        <a:solidFill>
                          <a:schemeClr val="lt1"/>
                        </a:solidFill>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accent5"/>
                    </a:solidFill>
                  </a:tcPr>
                </a:tc>
              </a:tr>
              <a:tr h="2950425">
                <a:tc>
                  <a:txBody>
                    <a:bodyPr/>
                    <a:lstStyle/>
                    <a:p>
                      <a:pPr indent="-147320" lvl="0" marL="182880" rtl="0" algn="l">
                        <a:lnSpc>
                          <a:spcPct val="115000"/>
                        </a:lnSpc>
                        <a:spcBef>
                          <a:spcPts val="0"/>
                        </a:spcBef>
                        <a:spcAft>
                          <a:spcPts val="0"/>
                        </a:spcAft>
                        <a:buClr>
                          <a:schemeClr val="accent2"/>
                        </a:buClr>
                        <a:buSzPts val="1600"/>
                        <a:buFont typeface="Calibri"/>
                        <a:buChar char="●"/>
                      </a:pPr>
                      <a:r>
                        <a:rPr lang="en-US" sz="1600">
                          <a:solidFill>
                            <a:schemeClr val="dk2"/>
                          </a:solidFill>
                          <a:latin typeface="Calibri"/>
                          <a:ea typeface="Calibri"/>
                          <a:cs typeface="Calibri"/>
                          <a:sym typeface="Calibri"/>
                        </a:rPr>
                        <a:t>Be wary of first impressions and understand how they can alter key decisions </a:t>
                      </a:r>
                      <a:endParaRPr sz="1600">
                        <a:solidFill>
                          <a:schemeClr val="dk1"/>
                        </a:solidFill>
                        <a:latin typeface="Calibri"/>
                        <a:ea typeface="Calibri"/>
                        <a:cs typeface="Calibri"/>
                        <a:sym typeface="Calibri"/>
                      </a:endParaRPr>
                    </a:p>
                    <a:p>
                      <a:pPr indent="-147319" lvl="1" marL="457200" rtl="0" algn="l">
                        <a:lnSpc>
                          <a:spcPct val="115000"/>
                        </a:lnSpc>
                        <a:spcBef>
                          <a:spcPts val="0"/>
                        </a:spcBef>
                        <a:spcAft>
                          <a:spcPts val="0"/>
                        </a:spcAft>
                        <a:buClr>
                          <a:schemeClr val="accent2"/>
                        </a:buClr>
                        <a:buSzPts val="1600"/>
                        <a:buFont typeface="Calibri"/>
                        <a:buChar char="○"/>
                      </a:pPr>
                      <a:r>
                        <a:rPr lang="en-US" sz="1600">
                          <a:solidFill>
                            <a:schemeClr val="dk2"/>
                          </a:solidFill>
                          <a:latin typeface="Calibri"/>
                          <a:ea typeface="Calibri"/>
                          <a:cs typeface="Calibri"/>
                          <a:sym typeface="Calibri"/>
                        </a:rPr>
                        <a:t>Resources to norm on shared language (e.g. book club, short podcast)</a:t>
                      </a:r>
                      <a:endParaRPr sz="1600">
                        <a:solidFill>
                          <a:schemeClr val="dk1"/>
                        </a:solidFill>
                        <a:latin typeface="Calibri"/>
                        <a:ea typeface="Calibri"/>
                        <a:cs typeface="Calibri"/>
                        <a:sym typeface="Calibri"/>
                      </a:endParaRPr>
                    </a:p>
                    <a:p>
                      <a:pPr indent="-147319" lvl="1" marL="457200" rtl="0" algn="l">
                        <a:lnSpc>
                          <a:spcPct val="115000"/>
                        </a:lnSpc>
                        <a:spcBef>
                          <a:spcPts val="0"/>
                        </a:spcBef>
                        <a:spcAft>
                          <a:spcPts val="0"/>
                        </a:spcAft>
                        <a:buClr>
                          <a:schemeClr val="accent2"/>
                        </a:buClr>
                        <a:buSzPts val="1600"/>
                        <a:buFont typeface="Calibri"/>
                        <a:buChar char="○"/>
                      </a:pPr>
                      <a:r>
                        <a:rPr lang="en-US" sz="1600">
                          <a:solidFill>
                            <a:schemeClr val="dk2"/>
                          </a:solidFill>
                          <a:latin typeface="Calibri"/>
                          <a:ea typeface="Calibri"/>
                          <a:cs typeface="Calibri"/>
                          <a:sym typeface="Calibri"/>
                        </a:rPr>
                        <a:t>Completing </a:t>
                      </a:r>
                      <a:r>
                        <a:rPr lang="en-US" sz="1600" u="sng">
                          <a:solidFill>
                            <a:schemeClr val="accent2"/>
                          </a:solidFill>
                          <a:latin typeface="Calibri"/>
                          <a:ea typeface="Calibri"/>
                          <a:cs typeface="Calibri"/>
                          <a:sym typeface="Calibri"/>
                          <a:hlinkClick r:id="rId3">
                            <a:extLst>
                              <a:ext uri="{A12FA001-AC4F-418D-AE19-62706E023703}">
                                <ahyp:hlinkClr val="tx"/>
                              </a:ext>
                            </a:extLst>
                          </a:hlinkClick>
                        </a:rPr>
                        <a:t>IAT</a:t>
                      </a:r>
                      <a:r>
                        <a:rPr lang="en-US" sz="1600">
                          <a:solidFill>
                            <a:schemeClr val="dk2"/>
                          </a:solidFill>
                          <a:latin typeface="Calibri"/>
                          <a:ea typeface="Calibri"/>
                          <a:cs typeface="Calibri"/>
                          <a:sym typeface="Calibri"/>
                        </a:rPr>
                        <a:t> to assess innate preferences</a:t>
                      </a:r>
                      <a:endParaRPr sz="1600">
                        <a:solidFill>
                          <a:schemeClr val="dk1"/>
                        </a:solidFill>
                        <a:latin typeface="Calibri"/>
                        <a:ea typeface="Calibri"/>
                        <a:cs typeface="Calibri"/>
                        <a:sym typeface="Calibri"/>
                      </a:endParaRPr>
                    </a:p>
                    <a:p>
                      <a:pPr indent="-147320" lvl="0" marL="182880" rtl="0" algn="l">
                        <a:lnSpc>
                          <a:spcPct val="115000"/>
                        </a:lnSpc>
                        <a:spcBef>
                          <a:spcPts val="0"/>
                        </a:spcBef>
                        <a:spcAft>
                          <a:spcPts val="0"/>
                        </a:spcAft>
                        <a:buClr>
                          <a:schemeClr val="accent2"/>
                        </a:buClr>
                        <a:buSzPts val="1600"/>
                        <a:buFont typeface="Calibri"/>
                        <a:buChar char="●"/>
                      </a:pPr>
                      <a:r>
                        <a:rPr lang="en-US" sz="1600">
                          <a:solidFill>
                            <a:schemeClr val="dk2"/>
                          </a:solidFill>
                          <a:latin typeface="Calibri"/>
                          <a:ea typeface="Calibri"/>
                          <a:cs typeface="Calibri"/>
                          <a:sym typeface="Calibri"/>
                        </a:rPr>
                        <a:t>Gather input and feedback from diverse staff</a:t>
                      </a:r>
                      <a:endParaRPr sz="1300"/>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1"/>
                    </a:solidFill>
                  </a:tcPr>
                </a:tc>
              </a:tr>
            </a:tbl>
          </a:graphicData>
        </a:graphic>
      </p:graphicFrame>
      <p:pic>
        <p:nvPicPr>
          <p:cNvPr id="335" name="Google Shape;335;p34"/>
          <p:cNvPicPr preferRelativeResize="0"/>
          <p:nvPr/>
        </p:nvPicPr>
        <p:blipFill rotWithShape="1">
          <a:blip r:embed="rId4">
            <a:alphaModFix/>
          </a:blip>
          <a:srcRect b="0" l="0" r="0" t="0"/>
          <a:stretch/>
        </p:blipFill>
        <p:spPr>
          <a:xfrm rot="311073">
            <a:off x="6576150" y="1905399"/>
            <a:ext cx="1633503" cy="2020251"/>
          </a:xfrm>
          <a:prstGeom prst="rect">
            <a:avLst/>
          </a:prstGeom>
          <a:noFill/>
          <a:ln>
            <a:noFill/>
          </a:ln>
        </p:spPr>
      </p:pic>
      <p:pic>
        <p:nvPicPr>
          <p:cNvPr id="336" name="Google Shape;336;p34"/>
          <p:cNvPicPr preferRelativeResize="0"/>
          <p:nvPr/>
        </p:nvPicPr>
        <p:blipFill rotWithShape="1">
          <a:blip r:embed="rId5">
            <a:alphaModFix/>
          </a:blip>
          <a:srcRect b="0" l="0" r="0" t="0"/>
          <a:stretch/>
        </p:blipFill>
        <p:spPr>
          <a:xfrm rot="-397575">
            <a:off x="5128468" y="2035058"/>
            <a:ext cx="1475035" cy="1831743"/>
          </a:xfrm>
          <a:prstGeom prst="rect">
            <a:avLst/>
          </a:prstGeom>
          <a:noFill/>
          <a:ln>
            <a:noFill/>
          </a:ln>
        </p:spPr>
      </p:pic>
      <p:pic>
        <p:nvPicPr>
          <p:cNvPr id="337" name="Google Shape;337;p34">
            <a:hlinkClick r:id="rId6"/>
          </p:cNvPr>
          <p:cNvPicPr preferRelativeResize="0"/>
          <p:nvPr/>
        </p:nvPicPr>
        <p:blipFill>
          <a:blip r:embed="rId7">
            <a:alphaModFix/>
          </a:blip>
          <a:stretch>
            <a:fillRect/>
          </a:stretch>
        </p:blipFill>
        <p:spPr>
          <a:xfrm>
            <a:off x="5470838" y="4120149"/>
            <a:ext cx="2331229" cy="1732776"/>
          </a:xfrm>
          <a:prstGeom prst="rect">
            <a:avLst/>
          </a:prstGeom>
          <a:noFill/>
          <a:ln>
            <a:noFill/>
          </a:ln>
        </p:spPr>
      </p:pic>
      <p:sp>
        <p:nvSpPr>
          <p:cNvPr id="338" name="Google Shape;338;p34"/>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spcBef>
                <a:spcPts val="0"/>
              </a:spcBef>
              <a:spcAft>
                <a:spcPts val="0"/>
              </a:spcAft>
              <a:buClr>
                <a:schemeClr val="dk1"/>
              </a:buClr>
              <a:buSzPts val="1100"/>
              <a:buFont typeface="Arial"/>
              <a:buNone/>
            </a:pPr>
            <a:r>
              <a:rPr lang="en-US"/>
              <a:t>Hiring Committee Training and Development</a:t>
            </a:r>
            <a:endParaRPr>
              <a:latin typeface="Century Gothic"/>
              <a:ea typeface="Century Gothic"/>
              <a:cs typeface="Century Gothic"/>
              <a:sym typeface="Century Gothic"/>
            </a:endParaRPr>
          </a:p>
        </p:txBody>
      </p:sp>
      <p:pic>
        <p:nvPicPr>
          <p:cNvPr descr="EdFuel logo is in grey and blue font. Logo says EdFuel. Talent as a catalyst for change." id="339" name="Google Shape;339;p34"/>
          <p:cNvPicPr preferRelativeResize="0"/>
          <p:nvPr/>
        </p:nvPicPr>
        <p:blipFill>
          <a:blip r:embed="rId8">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5"/>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346" name="Google Shape;346;p35"/>
          <p:cNvGraphicFramePr/>
          <p:nvPr/>
        </p:nvGraphicFramePr>
        <p:xfrm>
          <a:off x="464588" y="1606600"/>
          <a:ext cx="3000000" cy="3000000"/>
        </p:xfrm>
        <a:graphic>
          <a:graphicData uri="http://schemas.openxmlformats.org/drawingml/2006/table">
            <a:tbl>
              <a:tblPr>
                <a:noFill/>
                <a:tableStyleId>{B19E1C3B-D797-4F3A-AFCA-26E1EE940619}</a:tableStyleId>
              </a:tblPr>
              <a:tblGrid>
                <a:gridCol w="8096925"/>
              </a:tblGrid>
              <a:tr h="582450">
                <a:tc>
                  <a:txBody>
                    <a:bodyPr/>
                    <a:lstStyle/>
                    <a:p>
                      <a:pPr indent="0" lvl="0" marL="117475" rtl="0" algn="ctr">
                        <a:spcBef>
                          <a:spcPts val="0"/>
                        </a:spcBef>
                        <a:spcAft>
                          <a:spcPts val="0"/>
                        </a:spcAft>
                        <a:buClr>
                          <a:schemeClr val="accent2"/>
                        </a:buClr>
                        <a:buSzPts val="1800"/>
                        <a:buFont typeface="Arial"/>
                        <a:buNone/>
                      </a:pPr>
                      <a:r>
                        <a:rPr b="1" lang="en-US" sz="1600">
                          <a:solidFill>
                            <a:schemeClr val="lt1"/>
                          </a:solidFill>
                          <a:latin typeface="Calibri"/>
                          <a:ea typeface="Calibri"/>
                          <a:cs typeface="Calibri"/>
                          <a:sym typeface="Calibri"/>
                        </a:rPr>
                        <a:t>Apply Best Practices</a:t>
                      </a:r>
                      <a:endParaRPr sz="1300">
                        <a:solidFill>
                          <a:schemeClr val="lt1"/>
                        </a:solidFill>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dk2"/>
                    </a:solidFill>
                  </a:tcPr>
                </a:tc>
              </a:tr>
              <a:tr h="954800">
                <a:tc>
                  <a:txBody>
                    <a:bodyPr/>
                    <a:lstStyle/>
                    <a:p>
                      <a:pPr indent="-147320" lvl="0" marL="182880" rtl="0" algn="l">
                        <a:lnSpc>
                          <a:spcPct val="115000"/>
                        </a:lnSpc>
                        <a:spcBef>
                          <a:spcPts val="0"/>
                        </a:spcBef>
                        <a:spcAft>
                          <a:spcPts val="0"/>
                        </a:spcAft>
                        <a:buClr>
                          <a:schemeClr val="accent2"/>
                        </a:buClr>
                        <a:buSzPts val="1600"/>
                        <a:buFont typeface="Calibri"/>
                        <a:buChar char="●"/>
                      </a:pPr>
                      <a:r>
                        <a:rPr lang="en-US" sz="1600">
                          <a:solidFill>
                            <a:schemeClr val="dk2"/>
                          </a:solidFill>
                          <a:latin typeface="Calibri"/>
                          <a:ea typeface="Calibri"/>
                          <a:cs typeface="Calibri"/>
                          <a:sym typeface="Calibri"/>
                        </a:rPr>
                        <a:t>Utilize hiring profiles and competency maps</a:t>
                      </a:r>
                      <a:endParaRPr sz="1600">
                        <a:solidFill>
                          <a:schemeClr val="dk1"/>
                        </a:solidFill>
                        <a:latin typeface="Calibri"/>
                        <a:ea typeface="Calibri"/>
                        <a:cs typeface="Calibri"/>
                        <a:sym typeface="Calibri"/>
                      </a:endParaRPr>
                    </a:p>
                    <a:p>
                      <a:pPr indent="-147320" lvl="0" marL="182880" rtl="0" algn="l">
                        <a:lnSpc>
                          <a:spcPct val="115000"/>
                        </a:lnSpc>
                        <a:spcBef>
                          <a:spcPts val="0"/>
                        </a:spcBef>
                        <a:spcAft>
                          <a:spcPts val="0"/>
                        </a:spcAft>
                        <a:buClr>
                          <a:schemeClr val="accent2"/>
                        </a:buClr>
                        <a:buSzPts val="1600"/>
                        <a:buFont typeface="Calibri"/>
                        <a:buChar char="●"/>
                      </a:pPr>
                      <a:r>
                        <a:rPr lang="en-US" sz="1600">
                          <a:solidFill>
                            <a:schemeClr val="dk2"/>
                          </a:solidFill>
                          <a:latin typeface="Calibri"/>
                          <a:ea typeface="Calibri"/>
                          <a:cs typeface="Calibri"/>
                          <a:sym typeface="Calibri"/>
                        </a:rPr>
                        <a:t>Norm on interview questions and utilize rubrics</a:t>
                      </a:r>
                      <a:endParaRPr sz="1600">
                        <a:solidFill>
                          <a:schemeClr val="dk1"/>
                        </a:solidFill>
                        <a:latin typeface="Calibri"/>
                        <a:ea typeface="Calibri"/>
                        <a:cs typeface="Calibri"/>
                        <a:sym typeface="Calibri"/>
                      </a:endParaRPr>
                    </a:p>
                    <a:p>
                      <a:pPr indent="-147320" lvl="0" marL="182880" rtl="0" algn="l">
                        <a:lnSpc>
                          <a:spcPct val="115000"/>
                        </a:lnSpc>
                        <a:spcBef>
                          <a:spcPts val="0"/>
                        </a:spcBef>
                        <a:spcAft>
                          <a:spcPts val="0"/>
                        </a:spcAft>
                        <a:buClr>
                          <a:schemeClr val="accent2"/>
                        </a:buClr>
                        <a:buSzPts val="1600"/>
                        <a:buFont typeface="Calibri"/>
                        <a:buChar char="●"/>
                      </a:pPr>
                      <a:r>
                        <a:rPr lang="en-US" sz="1600">
                          <a:solidFill>
                            <a:schemeClr val="dk2"/>
                          </a:solidFill>
                          <a:latin typeface="Calibri"/>
                          <a:ea typeface="Calibri"/>
                          <a:cs typeface="Calibri"/>
                          <a:sym typeface="Calibri"/>
                        </a:rPr>
                        <a:t>Reassess effectiveness via candidate and new hires feedback surveys</a:t>
                      </a:r>
                      <a:endParaRPr sz="1300"/>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chemeClr val="lt1"/>
                    </a:solidFill>
                  </a:tcPr>
                </a:tc>
              </a:tr>
            </a:tbl>
          </a:graphicData>
        </a:graphic>
      </p:graphicFrame>
      <p:pic>
        <p:nvPicPr>
          <p:cNvPr id="347" name="Google Shape;347;p35"/>
          <p:cNvPicPr preferRelativeResize="0"/>
          <p:nvPr/>
        </p:nvPicPr>
        <p:blipFill>
          <a:blip r:embed="rId3">
            <a:alphaModFix/>
          </a:blip>
          <a:stretch>
            <a:fillRect/>
          </a:stretch>
        </p:blipFill>
        <p:spPr>
          <a:xfrm>
            <a:off x="1296250" y="3176550"/>
            <a:ext cx="6291036" cy="3071850"/>
          </a:xfrm>
          <a:prstGeom prst="rect">
            <a:avLst/>
          </a:prstGeom>
          <a:noFill/>
          <a:ln cap="flat" cmpd="sng" w="28575">
            <a:solidFill>
              <a:schemeClr val="dk2"/>
            </a:solidFill>
            <a:prstDash val="solid"/>
            <a:round/>
            <a:headEnd len="sm" w="sm" type="none"/>
            <a:tailEnd len="sm" w="sm" type="none"/>
          </a:ln>
        </p:spPr>
      </p:pic>
      <p:sp>
        <p:nvSpPr>
          <p:cNvPr id="348" name="Google Shape;348;p35"/>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spcBef>
                <a:spcPts val="0"/>
              </a:spcBef>
              <a:spcAft>
                <a:spcPts val="0"/>
              </a:spcAft>
              <a:buClr>
                <a:schemeClr val="dk1"/>
              </a:buClr>
              <a:buSzPts val="1100"/>
              <a:buFont typeface="Arial"/>
              <a:buNone/>
            </a:pPr>
            <a:r>
              <a:rPr lang="en-US"/>
              <a:t>Hiring Committee Training and Development</a:t>
            </a:r>
            <a:endParaRPr>
              <a:latin typeface="Century Gothic"/>
              <a:ea typeface="Century Gothic"/>
              <a:cs typeface="Century Gothic"/>
              <a:sym typeface="Century Gothic"/>
            </a:endParaRPr>
          </a:p>
        </p:txBody>
      </p:sp>
      <p:pic>
        <p:nvPicPr>
          <p:cNvPr descr="EdFuel logo is in grey and blue font. Logo says EdFuel. Talent as a catalyst for change." id="349" name="Google Shape;349;p35"/>
          <p:cNvPicPr preferRelativeResize="0"/>
          <p:nvPr/>
        </p:nvPicPr>
        <p:blipFill>
          <a:blip r:embed="rId4">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6"/>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56" name="Google Shape;356;p36"/>
          <p:cNvSpPr txBox="1"/>
          <p:nvPr>
            <p:ph idx="1" type="body"/>
          </p:nvPr>
        </p:nvSpPr>
        <p:spPr>
          <a:xfrm>
            <a:off x="457201" y="1692275"/>
            <a:ext cx="4503600" cy="4281600"/>
          </a:xfrm>
          <a:prstGeom prst="rect">
            <a:avLst/>
          </a:prstGeom>
        </p:spPr>
        <p:txBody>
          <a:bodyPr anchorCtr="0" anchor="t" bIns="91425" lIns="91425" spcFirstLastPara="1" rIns="91425" wrap="square" tIns="91425">
            <a:noAutofit/>
          </a:bodyPr>
          <a:lstStyle/>
          <a:p>
            <a:pPr indent="0" lvl="0" marL="117475" rtl="0" algn="l">
              <a:lnSpc>
                <a:spcPct val="115000"/>
              </a:lnSpc>
              <a:spcBef>
                <a:spcPts val="0"/>
              </a:spcBef>
              <a:spcAft>
                <a:spcPts val="0"/>
              </a:spcAft>
              <a:buClr>
                <a:schemeClr val="dk1"/>
              </a:buClr>
              <a:buSzPts val="2000"/>
              <a:buFont typeface="Arial"/>
              <a:buNone/>
            </a:pPr>
            <a:r>
              <a:rPr lang="en-US" sz="1800">
                <a:solidFill>
                  <a:schemeClr val="lt1"/>
                </a:solidFill>
                <a:highlight>
                  <a:schemeClr val="accent5"/>
                </a:highlight>
              </a:rPr>
              <a:t>HIRING PROFILES</a:t>
            </a:r>
            <a:endParaRPr sz="1800">
              <a:solidFill>
                <a:schemeClr val="lt1"/>
              </a:solidFill>
              <a:highlight>
                <a:schemeClr val="accent5"/>
              </a:highlight>
            </a:endParaRPr>
          </a:p>
          <a:p>
            <a:pPr indent="-193039" lvl="0" marL="502919" rtl="0" algn="l">
              <a:lnSpc>
                <a:spcPct val="100000"/>
              </a:lnSpc>
              <a:spcBef>
                <a:spcPts val="0"/>
              </a:spcBef>
              <a:spcAft>
                <a:spcPts val="0"/>
              </a:spcAft>
              <a:buSzPts val="1600"/>
              <a:buFont typeface="Calibri"/>
              <a:buChar char="•"/>
            </a:pPr>
            <a:r>
              <a:rPr b="0" lang="en-US" sz="1600"/>
              <a:t>Force prioritization</a:t>
            </a:r>
            <a:endParaRPr sz="1600"/>
          </a:p>
          <a:p>
            <a:pPr indent="-193039" lvl="0" marL="502919" rtl="0" algn="l">
              <a:lnSpc>
                <a:spcPct val="100000"/>
              </a:lnSpc>
              <a:spcBef>
                <a:spcPts val="0"/>
              </a:spcBef>
              <a:spcAft>
                <a:spcPts val="0"/>
              </a:spcAft>
              <a:buSzPts val="1600"/>
              <a:buFont typeface="Calibri"/>
              <a:buChar char="•"/>
            </a:pPr>
            <a:r>
              <a:rPr b="0" lang="en-US" sz="1600"/>
              <a:t>Articulate exact skills/mindsets for the role</a:t>
            </a:r>
            <a:endParaRPr sz="1600"/>
          </a:p>
          <a:p>
            <a:pPr indent="-193039" lvl="0" marL="502919" rtl="0" algn="l">
              <a:lnSpc>
                <a:spcPct val="100000"/>
              </a:lnSpc>
              <a:spcBef>
                <a:spcPts val="0"/>
              </a:spcBef>
              <a:spcAft>
                <a:spcPts val="0"/>
              </a:spcAft>
              <a:buSzPts val="1600"/>
              <a:buFont typeface="Calibri"/>
              <a:buChar char="•"/>
            </a:pPr>
            <a:r>
              <a:rPr b="0" lang="en-US" sz="1600"/>
              <a:t>Capture short vs. long term needs </a:t>
            </a:r>
            <a:endParaRPr b="0" sz="1600"/>
          </a:p>
          <a:p>
            <a:pPr indent="-193039" lvl="0" marL="502919" rtl="0" algn="l">
              <a:lnSpc>
                <a:spcPct val="100000"/>
              </a:lnSpc>
              <a:spcBef>
                <a:spcPts val="0"/>
              </a:spcBef>
              <a:spcAft>
                <a:spcPts val="0"/>
              </a:spcAft>
              <a:buSzPts val="1600"/>
              <a:buFont typeface="Calibri"/>
              <a:buChar char="•"/>
            </a:pPr>
            <a:r>
              <a:rPr b="0" lang="en-US" sz="1600"/>
              <a:t>Capture non-negotiables vs. growth potential</a:t>
            </a:r>
            <a:endParaRPr sz="1600"/>
          </a:p>
          <a:p>
            <a:pPr indent="-193039" lvl="0" marL="502919" rtl="0" algn="l">
              <a:lnSpc>
                <a:spcPct val="100000"/>
              </a:lnSpc>
              <a:spcBef>
                <a:spcPts val="0"/>
              </a:spcBef>
              <a:spcAft>
                <a:spcPts val="0"/>
              </a:spcAft>
              <a:buSzPts val="1600"/>
              <a:buFont typeface="Calibri"/>
              <a:buChar char="•"/>
            </a:pPr>
            <a:r>
              <a:rPr b="0" lang="en-US" sz="1600"/>
              <a:t>Can be tailored based on needs of a team, department, </a:t>
            </a:r>
            <a:r>
              <a:rPr b="0" lang="en-US" sz="1600"/>
              <a:t>etc</a:t>
            </a:r>
            <a:r>
              <a:rPr b="0" lang="en-US" sz="1600"/>
              <a:t>.</a:t>
            </a:r>
            <a:endParaRPr b="0" sz="1600"/>
          </a:p>
        </p:txBody>
      </p:sp>
      <p:pic>
        <p:nvPicPr>
          <p:cNvPr id="357" name="Google Shape;357;p36"/>
          <p:cNvPicPr preferRelativeResize="0"/>
          <p:nvPr/>
        </p:nvPicPr>
        <p:blipFill rotWithShape="1">
          <a:blip r:embed="rId3">
            <a:alphaModFix/>
          </a:blip>
          <a:srcRect b="0" l="0" r="0" t="20248"/>
          <a:stretch/>
        </p:blipFill>
        <p:spPr>
          <a:xfrm>
            <a:off x="5016026" y="1770975"/>
            <a:ext cx="3827324" cy="1727991"/>
          </a:xfrm>
          <a:prstGeom prst="rect">
            <a:avLst/>
          </a:prstGeom>
          <a:noFill/>
          <a:ln cap="flat" cmpd="sng" w="28575">
            <a:solidFill>
              <a:schemeClr val="accent5"/>
            </a:solidFill>
            <a:prstDash val="solid"/>
            <a:round/>
            <a:headEnd len="sm" w="sm" type="none"/>
            <a:tailEnd len="sm" w="sm" type="none"/>
          </a:ln>
        </p:spPr>
      </p:pic>
      <p:pic>
        <p:nvPicPr>
          <p:cNvPr id="358" name="Google Shape;358;p36"/>
          <p:cNvPicPr preferRelativeResize="0"/>
          <p:nvPr/>
        </p:nvPicPr>
        <p:blipFill rotWithShape="1">
          <a:blip r:embed="rId4">
            <a:alphaModFix/>
          </a:blip>
          <a:srcRect b="20172" l="0" r="0" t="0"/>
          <a:stretch/>
        </p:blipFill>
        <p:spPr>
          <a:xfrm>
            <a:off x="5037000" y="3780062"/>
            <a:ext cx="3827327" cy="2070376"/>
          </a:xfrm>
          <a:prstGeom prst="rect">
            <a:avLst/>
          </a:prstGeom>
          <a:noFill/>
          <a:ln cap="flat" cmpd="sng" w="28575">
            <a:solidFill>
              <a:schemeClr val="accent4"/>
            </a:solidFill>
            <a:prstDash val="solid"/>
            <a:round/>
            <a:headEnd len="sm" w="sm" type="none"/>
            <a:tailEnd len="sm" w="sm" type="none"/>
          </a:ln>
        </p:spPr>
      </p:pic>
      <p:sp>
        <p:nvSpPr>
          <p:cNvPr id="359" name="Google Shape;359;p36"/>
          <p:cNvSpPr txBox="1"/>
          <p:nvPr>
            <p:ph idx="1" type="body"/>
          </p:nvPr>
        </p:nvSpPr>
        <p:spPr>
          <a:xfrm>
            <a:off x="457200" y="3821075"/>
            <a:ext cx="4259400" cy="1844700"/>
          </a:xfrm>
          <a:prstGeom prst="rect">
            <a:avLst/>
          </a:prstGeom>
        </p:spPr>
        <p:txBody>
          <a:bodyPr anchorCtr="0" anchor="t" bIns="91425" lIns="91425" spcFirstLastPara="1" rIns="91425" wrap="square" tIns="91425">
            <a:noAutofit/>
          </a:bodyPr>
          <a:lstStyle/>
          <a:p>
            <a:pPr indent="0" lvl="0" marL="117475" rtl="0" algn="l">
              <a:lnSpc>
                <a:spcPct val="115000"/>
              </a:lnSpc>
              <a:spcBef>
                <a:spcPts val="0"/>
              </a:spcBef>
              <a:spcAft>
                <a:spcPts val="0"/>
              </a:spcAft>
              <a:buNone/>
            </a:pPr>
            <a:r>
              <a:rPr lang="en-US" sz="1800">
                <a:solidFill>
                  <a:schemeClr val="lt1"/>
                </a:solidFill>
                <a:highlight>
                  <a:schemeClr val="accent6"/>
                </a:highlight>
              </a:rPr>
              <a:t>COMPETENCY MAPS</a:t>
            </a:r>
            <a:endParaRPr b="0" sz="1800">
              <a:solidFill>
                <a:schemeClr val="lt1"/>
              </a:solidFill>
              <a:highlight>
                <a:schemeClr val="accent6"/>
              </a:highlight>
            </a:endParaRPr>
          </a:p>
          <a:p>
            <a:pPr indent="-193039" lvl="0" marL="502919" rtl="0" algn="l">
              <a:lnSpc>
                <a:spcPct val="100000"/>
              </a:lnSpc>
              <a:spcBef>
                <a:spcPts val="0"/>
              </a:spcBef>
              <a:spcAft>
                <a:spcPts val="0"/>
              </a:spcAft>
              <a:buClr>
                <a:schemeClr val="accent2"/>
              </a:buClr>
              <a:buSzPts val="1600"/>
              <a:buFont typeface="Calibri"/>
              <a:buChar char="•"/>
            </a:pPr>
            <a:r>
              <a:rPr b="0" lang="en-US" sz="1600"/>
              <a:t>A</a:t>
            </a:r>
            <a:r>
              <a:rPr b="0" lang="en-US" sz="1600"/>
              <a:t>rticulates the competencies (skills, knowledge, behaviors) necessary to achieve success within and across roles in an organization</a:t>
            </a:r>
            <a:endParaRPr b="0" sz="1600">
              <a:solidFill>
                <a:schemeClr val="dk1"/>
              </a:solidFill>
            </a:endParaRPr>
          </a:p>
          <a:p>
            <a:pPr indent="-193039" lvl="0" marL="502919" rtl="0" algn="l">
              <a:lnSpc>
                <a:spcPct val="100000"/>
              </a:lnSpc>
              <a:spcBef>
                <a:spcPts val="0"/>
              </a:spcBef>
              <a:spcAft>
                <a:spcPts val="0"/>
              </a:spcAft>
              <a:buClr>
                <a:schemeClr val="accent2"/>
              </a:buClr>
              <a:buSzPts val="1600"/>
              <a:buFont typeface="Calibri"/>
              <a:buChar char="•"/>
            </a:pPr>
            <a:r>
              <a:rPr b="0" lang="en-US" sz="1600"/>
              <a:t>Conveys how competencies are demonstrated at each level in the organization</a:t>
            </a:r>
            <a:endParaRPr b="0" sz="1600"/>
          </a:p>
        </p:txBody>
      </p:sp>
      <p:sp>
        <p:nvSpPr>
          <p:cNvPr id="360" name="Google Shape;360;p36"/>
          <p:cNvSpPr txBox="1"/>
          <p:nvPr/>
        </p:nvSpPr>
        <p:spPr>
          <a:xfrm>
            <a:off x="1586700" y="6049675"/>
            <a:ext cx="5969100" cy="7080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solidFill>
                  <a:schemeClr val="lt1"/>
                </a:solidFill>
                <a:latin typeface="Calibri"/>
                <a:ea typeface="Calibri"/>
                <a:cs typeface="Calibri"/>
                <a:sym typeface="Calibri"/>
              </a:rPr>
              <a:t>Take a few minutes to review the example hiring profiles </a:t>
            </a:r>
            <a:endParaRPr b="1" sz="1700">
              <a:solidFill>
                <a:schemeClr val="lt1"/>
              </a:solidFill>
              <a:latin typeface="Calibri"/>
              <a:ea typeface="Calibri"/>
              <a:cs typeface="Calibri"/>
              <a:sym typeface="Calibri"/>
            </a:endParaRPr>
          </a:p>
          <a:p>
            <a:pPr indent="0" lvl="0" marL="0" rtl="0" algn="ctr">
              <a:spcBef>
                <a:spcPts val="0"/>
              </a:spcBef>
              <a:spcAft>
                <a:spcPts val="0"/>
              </a:spcAft>
              <a:buNone/>
            </a:pPr>
            <a:r>
              <a:rPr b="1" lang="en-US" sz="1700">
                <a:solidFill>
                  <a:schemeClr val="lt1"/>
                </a:solidFill>
                <a:latin typeface="Calibri"/>
                <a:ea typeface="Calibri"/>
                <a:cs typeface="Calibri"/>
                <a:sym typeface="Calibri"/>
              </a:rPr>
              <a:t>and competency maps.</a:t>
            </a:r>
            <a:endParaRPr b="1" sz="1700">
              <a:solidFill>
                <a:schemeClr val="lt1"/>
              </a:solidFill>
              <a:latin typeface="Calibri"/>
              <a:ea typeface="Calibri"/>
              <a:cs typeface="Calibri"/>
              <a:sym typeface="Calibri"/>
            </a:endParaRPr>
          </a:p>
        </p:txBody>
      </p:sp>
      <p:sp>
        <p:nvSpPr>
          <p:cNvPr id="361" name="Google Shape;361;p36"/>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spcBef>
                <a:spcPts val="0"/>
              </a:spcBef>
              <a:spcAft>
                <a:spcPts val="0"/>
              </a:spcAft>
              <a:buClr>
                <a:schemeClr val="dk1"/>
              </a:buClr>
              <a:buSzPts val="1100"/>
              <a:buFont typeface="Arial"/>
              <a:buNone/>
            </a:pPr>
            <a:r>
              <a:rPr lang="en-US"/>
              <a:t>Hiring Profiles and Competency Maps</a:t>
            </a:r>
            <a:endParaRPr>
              <a:latin typeface="Century Gothic"/>
              <a:ea typeface="Century Gothic"/>
              <a:cs typeface="Century Gothic"/>
              <a:sym typeface="Century Gothic"/>
            </a:endParaRPr>
          </a:p>
        </p:txBody>
      </p:sp>
      <p:pic>
        <p:nvPicPr>
          <p:cNvPr descr="EdFuel logo is in grey and blue font. Logo says EdFuel. Talent as a catalyst for change." id="362" name="Google Shape;362;p36"/>
          <p:cNvPicPr preferRelativeResize="0"/>
          <p:nvPr/>
        </p:nvPicPr>
        <p:blipFill>
          <a:blip r:embed="rId5">
            <a:alphaModFix/>
          </a:blip>
          <a:stretch>
            <a:fillRect/>
          </a:stretch>
        </p:blipFill>
        <p:spPr>
          <a:xfrm>
            <a:off x="7327550" y="232200"/>
            <a:ext cx="1419225" cy="57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7"/>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69" name="Google Shape;369;p37"/>
          <p:cNvSpPr txBox="1"/>
          <p:nvPr>
            <p:ph type="title"/>
          </p:nvPr>
        </p:nvSpPr>
        <p:spPr>
          <a:xfrm>
            <a:off x="457201" y="660400"/>
            <a:ext cx="8228100" cy="9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Norm the Candidate Experience</a:t>
            </a:r>
            <a:r>
              <a:rPr lang="en-US"/>
              <a:t>:</a:t>
            </a:r>
            <a:endParaRPr/>
          </a:p>
          <a:p>
            <a:pPr indent="0" lvl="0" marL="0" rtl="0" algn="l">
              <a:spcBef>
                <a:spcPts val="0"/>
              </a:spcBef>
              <a:spcAft>
                <a:spcPts val="0"/>
              </a:spcAft>
              <a:buNone/>
            </a:pPr>
            <a:r>
              <a:rPr b="1" lang="en-US" sz="3100"/>
              <a:t>Equitable, S</a:t>
            </a:r>
            <a:r>
              <a:rPr lang="en-US" sz="3100"/>
              <a:t>tandard</a:t>
            </a:r>
            <a:r>
              <a:rPr b="1" lang="en-US" sz="3100"/>
              <a:t> Hiring Process</a:t>
            </a:r>
            <a:endParaRPr b="1" sz="3100"/>
          </a:p>
        </p:txBody>
      </p:sp>
      <p:graphicFrame>
        <p:nvGraphicFramePr>
          <p:cNvPr id="370" name="Google Shape;370;p37"/>
          <p:cNvGraphicFramePr/>
          <p:nvPr/>
        </p:nvGraphicFramePr>
        <p:xfrm>
          <a:off x="510103" y="1808391"/>
          <a:ext cx="3000000" cy="3000000"/>
        </p:xfrm>
        <a:graphic>
          <a:graphicData uri="http://schemas.openxmlformats.org/drawingml/2006/table">
            <a:tbl>
              <a:tblPr bandRow="1" firstRow="1">
                <a:noFill/>
                <a:tableStyleId>{E1BF8B4B-06B0-44E9-848D-0855F8431189}</a:tableStyleId>
              </a:tblPr>
              <a:tblGrid>
                <a:gridCol w="2611075"/>
                <a:gridCol w="1377800"/>
                <a:gridCol w="1377800"/>
                <a:gridCol w="1377800"/>
                <a:gridCol w="1377800"/>
              </a:tblGrid>
              <a:tr h="268850">
                <a:tc>
                  <a:txBody>
                    <a:bodyPr/>
                    <a:lstStyle/>
                    <a:p>
                      <a:pPr indent="0" lvl="0" marL="0" marR="0" rtl="0" algn="l">
                        <a:spcBef>
                          <a:spcPts val="0"/>
                        </a:spcBef>
                        <a:spcAft>
                          <a:spcPts val="0"/>
                        </a:spcAft>
                        <a:buNone/>
                      </a:pPr>
                      <a:r>
                        <a:t/>
                      </a:r>
                      <a:endParaRPr sz="1700"/>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1700"/>
                        <a:t>Candidate A</a:t>
                      </a:r>
                      <a:endParaRPr sz="1700"/>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lang="en-US" sz="1700"/>
                        <a:t>Candidate B</a:t>
                      </a:r>
                      <a:endParaRPr sz="1700"/>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accent5"/>
                    </a:solidFill>
                  </a:tcPr>
                </a:tc>
                <a:tc>
                  <a:txBody>
                    <a:bodyPr/>
                    <a:lstStyle/>
                    <a:p>
                      <a:pPr indent="0" lvl="0" marL="0" marR="0" rtl="0" algn="ctr">
                        <a:spcBef>
                          <a:spcPts val="0"/>
                        </a:spcBef>
                        <a:spcAft>
                          <a:spcPts val="0"/>
                        </a:spcAft>
                        <a:buNone/>
                      </a:pPr>
                      <a:r>
                        <a:rPr lang="en-US" sz="1700"/>
                        <a:t>Candidate C</a:t>
                      </a:r>
                      <a:endParaRPr sz="1700"/>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dk2"/>
                    </a:solidFill>
                  </a:tcPr>
                </a:tc>
                <a:tc>
                  <a:txBody>
                    <a:bodyPr/>
                    <a:lstStyle/>
                    <a:p>
                      <a:pPr indent="0" lvl="0" marL="0" marR="0" rtl="0" algn="ctr">
                        <a:spcBef>
                          <a:spcPts val="0"/>
                        </a:spcBef>
                        <a:spcAft>
                          <a:spcPts val="0"/>
                        </a:spcAft>
                        <a:buNone/>
                      </a:pPr>
                      <a:r>
                        <a:rPr lang="en-US" sz="1700"/>
                        <a:t>Candidate D</a:t>
                      </a:r>
                      <a:endParaRPr sz="1700"/>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accent6"/>
                    </a:solidFill>
                  </a:tcPr>
                </a:tc>
              </a:tr>
              <a:tr h="268850">
                <a:tc>
                  <a:txBody>
                    <a:bodyPr/>
                    <a:lstStyle/>
                    <a:p>
                      <a:pPr indent="0" lvl="0" marL="0" marR="0" rtl="0" algn="l">
                        <a:spcBef>
                          <a:spcPts val="0"/>
                        </a:spcBef>
                        <a:spcAft>
                          <a:spcPts val="0"/>
                        </a:spcAft>
                        <a:buNone/>
                      </a:pPr>
                      <a:r>
                        <a:rPr b="1" lang="en-US" sz="1700"/>
                        <a:t>Application</a:t>
                      </a:r>
                      <a:endParaRPr b="1" sz="1700"/>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r>
              <a:tr h="268850">
                <a:tc>
                  <a:txBody>
                    <a:bodyPr/>
                    <a:lstStyle/>
                    <a:p>
                      <a:pPr indent="0" lvl="0" marL="0" rtl="0" algn="l">
                        <a:spcBef>
                          <a:spcPts val="0"/>
                        </a:spcBef>
                        <a:spcAft>
                          <a:spcPts val="0"/>
                        </a:spcAft>
                        <a:buClr>
                          <a:schemeClr val="dk1"/>
                        </a:buClr>
                        <a:buFont typeface="Arial"/>
                        <a:buNone/>
                      </a:pPr>
                      <a:r>
                        <a:rPr b="1" lang="en-US" sz="1700">
                          <a:solidFill>
                            <a:schemeClr val="dk1"/>
                          </a:solidFill>
                        </a:rPr>
                        <a:t>Phone or Video Screen</a:t>
                      </a:r>
                      <a:endParaRPr b="1" sz="1700"/>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363700">
                <a:tc>
                  <a:txBody>
                    <a:bodyPr/>
                    <a:lstStyle/>
                    <a:p>
                      <a:pPr indent="0" lvl="0" marL="0" rtl="0" algn="l">
                        <a:spcBef>
                          <a:spcPts val="0"/>
                        </a:spcBef>
                        <a:spcAft>
                          <a:spcPts val="0"/>
                        </a:spcAft>
                        <a:buClr>
                          <a:schemeClr val="dk1"/>
                        </a:buClr>
                        <a:buFont typeface="Arial"/>
                        <a:buNone/>
                      </a:pPr>
                      <a:r>
                        <a:rPr b="1" lang="en-US" sz="1600"/>
                        <a:t>Performance Task</a:t>
                      </a:r>
                      <a:endParaRPr b="1" sz="1600"/>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r>
              <a:tr h="455875">
                <a:tc>
                  <a:txBody>
                    <a:bodyPr/>
                    <a:lstStyle/>
                    <a:p>
                      <a:pPr indent="0" lvl="0" marL="0" rtl="0" algn="l">
                        <a:spcBef>
                          <a:spcPts val="0"/>
                        </a:spcBef>
                        <a:spcAft>
                          <a:spcPts val="0"/>
                        </a:spcAft>
                        <a:buClr>
                          <a:schemeClr val="dk1"/>
                        </a:buClr>
                        <a:buFont typeface="Arial"/>
                        <a:buNone/>
                      </a:pPr>
                      <a:r>
                        <a:rPr b="1" lang="en-US" sz="1700">
                          <a:solidFill>
                            <a:schemeClr val="dk1"/>
                          </a:solidFill>
                        </a:rPr>
                        <a:t>Finalist Interview </a:t>
                      </a:r>
                      <a:endParaRPr b="1" sz="1700">
                        <a:solidFill>
                          <a:schemeClr val="dk1"/>
                        </a:solidFill>
                      </a:endParaRPr>
                    </a:p>
                    <a:p>
                      <a:pPr indent="0" lvl="0" marL="0" rtl="0" algn="l">
                        <a:spcBef>
                          <a:spcPts val="0"/>
                        </a:spcBef>
                        <a:spcAft>
                          <a:spcPts val="0"/>
                        </a:spcAft>
                        <a:buClr>
                          <a:schemeClr val="dk1"/>
                        </a:buClr>
                        <a:buFont typeface="Arial"/>
                        <a:buNone/>
                      </a:pPr>
                      <a:r>
                        <a:rPr i="1" lang="en-US" sz="1600">
                          <a:solidFill>
                            <a:schemeClr val="dk1"/>
                          </a:solidFill>
                        </a:rPr>
                        <a:t>(Demo Lesson and Debrief)</a:t>
                      </a:r>
                      <a:endParaRPr b="1" sz="1700"/>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268850">
                <a:tc>
                  <a:txBody>
                    <a:bodyPr/>
                    <a:lstStyle/>
                    <a:p>
                      <a:pPr indent="0" lvl="0" marL="0" rtl="0" algn="l">
                        <a:spcBef>
                          <a:spcPts val="0"/>
                        </a:spcBef>
                        <a:spcAft>
                          <a:spcPts val="0"/>
                        </a:spcAft>
                        <a:buClr>
                          <a:schemeClr val="dk1"/>
                        </a:buClr>
                        <a:buFont typeface="Arial"/>
                        <a:buNone/>
                      </a:pPr>
                      <a:r>
                        <a:rPr b="1" lang="en-US" sz="1700">
                          <a:solidFill>
                            <a:schemeClr val="dk1"/>
                          </a:solidFill>
                        </a:rPr>
                        <a:t>Reference Checks</a:t>
                      </a:r>
                      <a:endParaRPr b="1" sz="1700"/>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r>
              <a:tr h="268850">
                <a:tc>
                  <a:txBody>
                    <a:bodyPr/>
                    <a:lstStyle/>
                    <a:p>
                      <a:pPr indent="0" lvl="0" marL="0" marR="0" rtl="0" algn="l">
                        <a:spcBef>
                          <a:spcPts val="0"/>
                        </a:spcBef>
                        <a:spcAft>
                          <a:spcPts val="0"/>
                        </a:spcAft>
                        <a:buNone/>
                      </a:pPr>
                      <a:r>
                        <a:rPr b="1" lang="en-US" sz="1700"/>
                        <a:t>Hired</a:t>
                      </a:r>
                      <a:endParaRPr b="1" sz="1700"/>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b="1" lang="en-US" sz="1700">
                          <a:solidFill>
                            <a:srgbClr val="980000"/>
                          </a:solidFill>
                        </a:rPr>
                        <a:t>X</a:t>
                      </a:r>
                      <a:endParaRPr b="1" sz="1700">
                        <a:solidFill>
                          <a:srgbClr val="980000"/>
                        </a:solidFill>
                      </a:endParaRPr>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bl>
          </a:graphicData>
        </a:graphic>
      </p:graphicFrame>
      <p:sp>
        <p:nvSpPr>
          <p:cNvPr id="371" name="Google Shape;371;p37"/>
          <p:cNvSpPr txBox="1"/>
          <p:nvPr/>
        </p:nvSpPr>
        <p:spPr>
          <a:xfrm>
            <a:off x="510100" y="4680250"/>
            <a:ext cx="8090700" cy="11697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lt1"/>
                </a:solidFill>
                <a:latin typeface="Calibri"/>
                <a:ea typeface="Calibri"/>
                <a:cs typeface="Calibri"/>
                <a:sym typeface="Calibri"/>
              </a:rPr>
              <a:t>How </a:t>
            </a:r>
            <a:r>
              <a:rPr b="1" lang="en-US" sz="1600">
                <a:solidFill>
                  <a:schemeClr val="lt1"/>
                </a:solidFill>
                <a:latin typeface="Calibri"/>
                <a:ea typeface="Calibri"/>
                <a:cs typeface="Calibri"/>
                <a:sym typeface="Calibri"/>
              </a:rPr>
              <a:t>might </a:t>
            </a:r>
            <a:r>
              <a:rPr b="1" i="1" lang="en-US" sz="1600" u="sng">
                <a:solidFill>
                  <a:schemeClr val="lt1"/>
                </a:solidFill>
                <a:latin typeface="Calibri"/>
                <a:ea typeface="Calibri"/>
                <a:cs typeface="Calibri"/>
                <a:sym typeface="Calibri"/>
              </a:rPr>
              <a:t>Candidate A</a:t>
            </a:r>
            <a:r>
              <a:rPr b="1" lang="en-US" sz="1600">
                <a:solidFill>
                  <a:schemeClr val="lt1"/>
                </a:solidFill>
                <a:latin typeface="Calibri"/>
                <a:ea typeface="Calibri"/>
                <a:cs typeface="Calibri"/>
                <a:sym typeface="Calibri"/>
              </a:rPr>
              <a:t> feel if they found out the other candidates did not have to complete all steps in the process?</a:t>
            </a:r>
            <a:endParaRPr b="1" sz="1600">
              <a:solidFill>
                <a:schemeClr val="lt1"/>
              </a:solidFill>
              <a:latin typeface="Calibri"/>
              <a:ea typeface="Calibri"/>
              <a:cs typeface="Calibri"/>
              <a:sym typeface="Calibri"/>
            </a:endParaRPr>
          </a:p>
          <a:p>
            <a:pPr indent="0" lvl="0" marL="0" rtl="0" algn="l">
              <a:spcBef>
                <a:spcPts val="0"/>
              </a:spcBef>
              <a:spcAft>
                <a:spcPts val="0"/>
              </a:spcAft>
              <a:buNone/>
            </a:pPr>
            <a:r>
              <a:t/>
            </a:r>
            <a:endParaRPr b="1" sz="1600">
              <a:solidFill>
                <a:schemeClr val="lt1"/>
              </a:solidFill>
              <a:latin typeface="Calibri"/>
              <a:ea typeface="Calibri"/>
              <a:cs typeface="Calibri"/>
              <a:sym typeface="Calibri"/>
            </a:endParaRPr>
          </a:p>
          <a:p>
            <a:pPr indent="0" lvl="0" marL="0" rtl="0" algn="l">
              <a:spcBef>
                <a:spcPts val="0"/>
              </a:spcBef>
              <a:spcAft>
                <a:spcPts val="0"/>
              </a:spcAft>
              <a:buNone/>
            </a:pPr>
            <a:r>
              <a:rPr b="1" lang="en-US" sz="1600">
                <a:solidFill>
                  <a:schemeClr val="lt1"/>
                </a:solidFill>
                <a:latin typeface="Calibri"/>
                <a:ea typeface="Calibri"/>
                <a:cs typeface="Calibri"/>
                <a:sym typeface="Calibri"/>
              </a:rPr>
              <a:t>What are some risks with hiring </a:t>
            </a:r>
            <a:r>
              <a:rPr b="1" i="1" lang="en-US" sz="1600" u="sng">
                <a:solidFill>
                  <a:schemeClr val="lt1"/>
                </a:solidFill>
                <a:latin typeface="Calibri"/>
                <a:ea typeface="Calibri"/>
                <a:cs typeface="Calibri"/>
                <a:sym typeface="Calibri"/>
              </a:rPr>
              <a:t>Candidate D</a:t>
            </a:r>
            <a:r>
              <a:rPr b="1" lang="en-US" sz="1600">
                <a:solidFill>
                  <a:schemeClr val="lt1"/>
                </a:solidFill>
                <a:latin typeface="Calibri"/>
                <a:ea typeface="Calibri"/>
                <a:cs typeface="Calibri"/>
                <a:sym typeface="Calibri"/>
              </a:rPr>
              <a:t>?</a:t>
            </a:r>
            <a:endParaRPr b="1" sz="1600">
              <a:solidFill>
                <a:schemeClr val="lt1"/>
              </a:solidFill>
              <a:latin typeface="Calibri"/>
              <a:ea typeface="Calibri"/>
              <a:cs typeface="Calibri"/>
              <a:sym typeface="Calibri"/>
            </a:endParaRPr>
          </a:p>
        </p:txBody>
      </p:sp>
      <p:pic>
        <p:nvPicPr>
          <p:cNvPr descr="EdFuel logo is in grey and blue font. Logo says EdFuel. Talent as a catalyst for change." id="372" name="Google Shape;372;p37"/>
          <p:cNvPicPr preferRelativeResize="0"/>
          <p:nvPr/>
        </p:nvPicPr>
        <p:blipFill>
          <a:blip r:embed="rId3">
            <a:alphaModFix/>
          </a:blip>
          <a:stretch>
            <a:fillRect/>
          </a:stretch>
        </p:blipFill>
        <p:spPr>
          <a:xfrm>
            <a:off x="7327550" y="232200"/>
            <a:ext cx="1419225" cy="57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8"/>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79" name="Google Shape;379;p38"/>
          <p:cNvSpPr txBox="1"/>
          <p:nvPr>
            <p:ph idx="1" type="body"/>
          </p:nvPr>
        </p:nvSpPr>
        <p:spPr>
          <a:xfrm>
            <a:off x="457201" y="1692275"/>
            <a:ext cx="3930000" cy="4281600"/>
          </a:xfrm>
          <a:prstGeom prst="rect">
            <a:avLst/>
          </a:prstGeom>
        </p:spPr>
        <p:txBody>
          <a:bodyPr anchorCtr="0" anchor="t" bIns="91425" lIns="91425" spcFirstLastPara="1" rIns="91425" wrap="square" tIns="91425">
            <a:noAutofit/>
          </a:bodyPr>
          <a:lstStyle/>
          <a:p>
            <a:pPr indent="0" lvl="0" marL="117475" rtl="0" algn="l">
              <a:lnSpc>
                <a:spcPct val="115000"/>
              </a:lnSpc>
              <a:spcBef>
                <a:spcPts val="0"/>
              </a:spcBef>
              <a:spcAft>
                <a:spcPts val="0"/>
              </a:spcAft>
              <a:buNone/>
            </a:pPr>
            <a:r>
              <a:rPr lang="en-US" sz="1800">
                <a:solidFill>
                  <a:schemeClr val="lt1"/>
                </a:solidFill>
                <a:highlight>
                  <a:srgbClr val="B45F06"/>
                </a:highlight>
              </a:rPr>
              <a:t>HIRING PROCESS FUNNEL</a:t>
            </a:r>
            <a:endParaRPr sz="1800">
              <a:solidFill>
                <a:schemeClr val="lt1"/>
              </a:solidFill>
              <a:highlight>
                <a:srgbClr val="B45F06"/>
              </a:highlight>
            </a:endParaRPr>
          </a:p>
          <a:p>
            <a:pPr indent="-205739" lvl="0" marL="502919" rtl="0" algn="l">
              <a:lnSpc>
                <a:spcPct val="100000"/>
              </a:lnSpc>
              <a:spcBef>
                <a:spcPts val="0"/>
              </a:spcBef>
              <a:spcAft>
                <a:spcPts val="0"/>
              </a:spcAft>
              <a:buSzPts val="1800"/>
              <a:buFont typeface="Calibri"/>
              <a:buChar char="•"/>
            </a:pPr>
            <a:r>
              <a:rPr b="0" lang="en-US" sz="1600"/>
              <a:t>Ensure that candidates participate in the same hiring process </a:t>
            </a:r>
            <a:endParaRPr b="0" sz="1600"/>
          </a:p>
          <a:p>
            <a:pPr indent="0" lvl="0" marL="0" rtl="0" algn="l">
              <a:lnSpc>
                <a:spcPct val="100000"/>
              </a:lnSpc>
              <a:spcBef>
                <a:spcPts val="0"/>
              </a:spcBef>
              <a:spcAft>
                <a:spcPts val="0"/>
              </a:spcAft>
              <a:buNone/>
            </a:pPr>
            <a:r>
              <a:t/>
            </a:r>
            <a:endParaRPr b="0" sz="1600"/>
          </a:p>
          <a:p>
            <a:pPr indent="-205739" lvl="0" marL="502919" rtl="0" algn="l">
              <a:lnSpc>
                <a:spcPct val="100000"/>
              </a:lnSpc>
              <a:spcBef>
                <a:spcPts val="0"/>
              </a:spcBef>
              <a:spcAft>
                <a:spcPts val="0"/>
              </a:spcAft>
              <a:buSzPts val="1800"/>
              <a:buFont typeface="Calibri"/>
              <a:buChar char="•"/>
            </a:pPr>
            <a:r>
              <a:rPr b="0" lang="en-US" sz="1600"/>
              <a:t>Be transparent with hiring timelines and hold hiring managers accountable</a:t>
            </a:r>
            <a:endParaRPr b="0" sz="1600"/>
          </a:p>
          <a:p>
            <a:pPr indent="0" lvl="0" marL="0" rtl="0" algn="l">
              <a:lnSpc>
                <a:spcPct val="100000"/>
              </a:lnSpc>
              <a:spcBef>
                <a:spcPts val="0"/>
              </a:spcBef>
              <a:spcAft>
                <a:spcPts val="0"/>
              </a:spcAft>
              <a:buNone/>
            </a:pPr>
            <a:r>
              <a:t/>
            </a:r>
            <a:endParaRPr b="0" sz="1600"/>
          </a:p>
          <a:p>
            <a:pPr indent="-205739" lvl="0" marL="502919" rtl="0" algn="l">
              <a:lnSpc>
                <a:spcPct val="100000"/>
              </a:lnSpc>
              <a:spcBef>
                <a:spcPts val="0"/>
              </a:spcBef>
              <a:spcAft>
                <a:spcPts val="0"/>
              </a:spcAft>
              <a:buSzPts val="1800"/>
              <a:buFont typeface="Calibri"/>
              <a:buChar char="•"/>
            </a:pPr>
            <a:r>
              <a:rPr b="0" lang="en-US" sz="1600"/>
              <a:t>Routinely collect feedback from candidates on their hiring process experience</a:t>
            </a:r>
            <a:endParaRPr b="0" sz="1600"/>
          </a:p>
        </p:txBody>
      </p:sp>
      <p:sp>
        <p:nvSpPr>
          <p:cNvPr id="380" name="Google Shape;380;p38"/>
          <p:cNvSpPr txBox="1"/>
          <p:nvPr>
            <p:ph type="title"/>
          </p:nvPr>
        </p:nvSpPr>
        <p:spPr>
          <a:xfrm>
            <a:off x="457201" y="660400"/>
            <a:ext cx="8228100" cy="9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Norm the Candidate Experience</a:t>
            </a:r>
            <a:r>
              <a:rPr lang="en-US"/>
              <a:t>: </a:t>
            </a:r>
            <a:endParaRPr/>
          </a:p>
          <a:p>
            <a:pPr indent="0" lvl="0" marL="0" rtl="0" algn="l">
              <a:spcBef>
                <a:spcPts val="0"/>
              </a:spcBef>
              <a:spcAft>
                <a:spcPts val="0"/>
              </a:spcAft>
              <a:buNone/>
            </a:pPr>
            <a:r>
              <a:rPr b="1" lang="en-US" sz="3100"/>
              <a:t>Hiring Process Funnel</a:t>
            </a:r>
            <a:endParaRPr b="1" sz="3100"/>
          </a:p>
        </p:txBody>
      </p:sp>
      <p:graphicFrame>
        <p:nvGraphicFramePr>
          <p:cNvPr id="381" name="Google Shape;381;p38"/>
          <p:cNvGraphicFramePr/>
          <p:nvPr/>
        </p:nvGraphicFramePr>
        <p:xfrm>
          <a:off x="4490405" y="1779735"/>
          <a:ext cx="3000000" cy="3000000"/>
        </p:xfrm>
        <a:graphic>
          <a:graphicData uri="http://schemas.openxmlformats.org/drawingml/2006/table">
            <a:tbl>
              <a:tblPr bandRow="1" firstRow="1">
                <a:noFill/>
                <a:tableStyleId>{E1BF8B4B-06B0-44E9-848D-0855F8431189}</a:tableStyleId>
              </a:tblPr>
              <a:tblGrid>
                <a:gridCol w="1642175"/>
                <a:gridCol w="2381100"/>
              </a:tblGrid>
              <a:tr h="405300">
                <a:tc>
                  <a:txBody>
                    <a:bodyPr/>
                    <a:lstStyle/>
                    <a:p>
                      <a:pPr indent="0" lvl="0" marL="0" marR="0" rtl="0" algn="l">
                        <a:spcBef>
                          <a:spcPts val="0"/>
                        </a:spcBef>
                        <a:spcAft>
                          <a:spcPts val="0"/>
                        </a:spcAft>
                        <a:buNone/>
                      </a:pPr>
                      <a:r>
                        <a:t/>
                      </a:r>
                      <a:endParaRPr/>
                    </a:p>
                  </a:txBody>
                  <a:tcPr marT="45725" marB="45725" marR="91450" marL="91450">
                    <a:lnB cap="flat" cmpd="sng" w="28575">
                      <a:solidFill>
                        <a:srgbClr val="FFFFFF"/>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1700"/>
                        <a:t>All Candidates</a:t>
                      </a:r>
                      <a:endParaRPr sz="1700"/>
                    </a:p>
                  </a:txBody>
                  <a:tcPr marT="45725" marB="45725" marR="91450" marL="91450" anchor="ctr">
                    <a:solidFill>
                      <a:srgbClr val="B45F06"/>
                    </a:solidFill>
                  </a:tcPr>
                </a:tc>
              </a:tr>
              <a:tr h="352475">
                <a:tc>
                  <a:txBody>
                    <a:bodyPr/>
                    <a:lstStyle/>
                    <a:p>
                      <a:pPr indent="0" lvl="0" marL="0" marR="0" rtl="0" algn="l">
                        <a:spcBef>
                          <a:spcPts val="0"/>
                        </a:spcBef>
                        <a:spcAft>
                          <a:spcPts val="0"/>
                        </a:spcAft>
                        <a:buNone/>
                      </a:pPr>
                      <a:r>
                        <a:rPr b="1" lang="en-US"/>
                        <a:t>Application</a:t>
                      </a:r>
                      <a:endParaRPr b="1"/>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rowSpan="5">
                  <a:txBody>
                    <a:bodyPr/>
                    <a:lstStyle/>
                    <a:p>
                      <a:pPr indent="0" lvl="0" marL="0" marR="0" rtl="0" algn="ctr">
                        <a:spcBef>
                          <a:spcPts val="0"/>
                        </a:spcBef>
                        <a:spcAft>
                          <a:spcPts val="0"/>
                        </a:spcAft>
                        <a:buNone/>
                      </a:pPr>
                      <a:r>
                        <a:t/>
                      </a:r>
                      <a:endParaRPr/>
                    </a:p>
                  </a:txBody>
                  <a:tcPr marT="45725" marB="45725" marR="91450" marL="91450">
                    <a:lnL cap="flat" cmpd="sng" w="28575">
                      <a:solidFill>
                        <a:srgbClr val="FFFFFF"/>
                      </a:solidFill>
                      <a:prstDash val="solid"/>
                      <a:round/>
                      <a:headEnd len="sm" w="sm" type="none"/>
                      <a:tailEnd len="sm" w="sm" type="none"/>
                    </a:lnL>
                    <a:solidFill>
                      <a:schemeClr val="lt1"/>
                    </a:solidFill>
                  </a:tcPr>
                </a:tc>
              </a:tr>
              <a:tr h="599175">
                <a:tc>
                  <a:txBody>
                    <a:bodyPr/>
                    <a:lstStyle/>
                    <a:p>
                      <a:pPr indent="0" lvl="0" marL="0" rtl="0" algn="l">
                        <a:spcBef>
                          <a:spcPts val="0"/>
                        </a:spcBef>
                        <a:spcAft>
                          <a:spcPts val="0"/>
                        </a:spcAft>
                        <a:buNone/>
                      </a:pPr>
                      <a:r>
                        <a:rPr b="1" lang="en-US">
                          <a:solidFill>
                            <a:schemeClr val="dk1"/>
                          </a:solidFill>
                        </a:rPr>
                        <a:t>Phone or Video Screen</a:t>
                      </a:r>
                      <a:endParaRPr b="1"/>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vMerge="1"/>
              </a:tr>
              <a:tr h="352475">
                <a:tc>
                  <a:txBody>
                    <a:bodyPr/>
                    <a:lstStyle/>
                    <a:p>
                      <a:pPr indent="0" lvl="0" marL="0" rtl="0" algn="l">
                        <a:spcBef>
                          <a:spcPts val="0"/>
                        </a:spcBef>
                        <a:spcAft>
                          <a:spcPts val="0"/>
                        </a:spcAft>
                        <a:buNone/>
                      </a:pPr>
                      <a:r>
                        <a:rPr b="1" lang="en-US"/>
                        <a:t>Performance Task</a:t>
                      </a:r>
                      <a:endParaRPr b="1"/>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vMerge="1"/>
              </a:tr>
              <a:tr h="845875">
                <a:tc>
                  <a:txBody>
                    <a:bodyPr/>
                    <a:lstStyle/>
                    <a:p>
                      <a:pPr indent="0" lvl="0" marL="0" rtl="0" algn="l">
                        <a:spcBef>
                          <a:spcPts val="0"/>
                        </a:spcBef>
                        <a:spcAft>
                          <a:spcPts val="0"/>
                        </a:spcAft>
                        <a:buNone/>
                      </a:pPr>
                      <a:r>
                        <a:rPr b="1" lang="en-US">
                          <a:solidFill>
                            <a:schemeClr val="dk1"/>
                          </a:solidFill>
                        </a:rPr>
                        <a:t>Finalist Interview </a:t>
                      </a:r>
                      <a:endParaRPr b="1">
                        <a:solidFill>
                          <a:schemeClr val="dk1"/>
                        </a:solidFill>
                      </a:endParaRPr>
                    </a:p>
                    <a:p>
                      <a:pPr indent="0" lvl="0" marL="0" rtl="0" algn="l">
                        <a:spcBef>
                          <a:spcPts val="0"/>
                        </a:spcBef>
                        <a:spcAft>
                          <a:spcPts val="0"/>
                        </a:spcAft>
                        <a:buNone/>
                      </a:pPr>
                      <a:r>
                        <a:rPr i="1" lang="en-US">
                          <a:solidFill>
                            <a:schemeClr val="dk1"/>
                          </a:solidFill>
                        </a:rPr>
                        <a:t>(Demo Lesson and Debrief)</a:t>
                      </a:r>
                      <a:endParaRPr b="1"/>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vMerge="1"/>
              </a:tr>
              <a:tr h="352475">
                <a:tc>
                  <a:txBody>
                    <a:bodyPr/>
                    <a:lstStyle/>
                    <a:p>
                      <a:pPr indent="0" lvl="0" marL="0" rtl="0" algn="l">
                        <a:spcBef>
                          <a:spcPts val="0"/>
                        </a:spcBef>
                        <a:spcAft>
                          <a:spcPts val="0"/>
                        </a:spcAft>
                        <a:buNone/>
                      </a:pPr>
                      <a:r>
                        <a:rPr b="1" lang="en-US">
                          <a:solidFill>
                            <a:schemeClr val="dk1"/>
                          </a:solidFill>
                        </a:rPr>
                        <a:t>Reference Checks</a:t>
                      </a:r>
                      <a:endParaRPr b="1"/>
                    </a:p>
                  </a:txBody>
                  <a:tcPr marT="45725" marB="45725" marR="91450" marL="91450">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chemeClr val="lt1"/>
                    </a:solidFill>
                  </a:tcPr>
                </a:tc>
                <a:tc vMerge="1"/>
              </a:tr>
            </a:tbl>
          </a:graphicData>
        </a:graphic>
      </p:graphicFrame>
      <p:pic>
        <p:nvPicPr>
          <p:cNvPr id="382" name="Google Shape;382;p38"/>
          <p:cNvPicPr preferRelativeResize="0"/>
          <p:nvPr/>
        </p:nvPicPr>
        <p:blipFill rotWithShape="1">
          <a:blip r:embed="rId3">
            <a:alphaModFix/>
          </a:blip>
          <a:srcRect b="0" l="0" r="0" t="0"/>
          <a:stretch/>
        </p:blipFill>
        <p:spPr>
          <a:xfrm>
            <a:off x="6319750" y="2497164"/>
            <a:ext cx="1797225" cy="2243125"/>
          </a:xfrm>
          <a:prstGeom prst="rect">
            <a:avLst/>
          </a:prstGeom>
          <a:noFill/>
          <a:ln>
            <a:noFill/>
          </a:ln>
        </p:spPr>
      </p:pic>
      <p:pic>
        <p:nvPicPr>
          <p:cNvPr descr="EdFuel logo is in grey and blue font. Logo says EdFuel. Talent as a catalyst for change." id="383" name="Google Shape;383;p38"/>
          <p:cNvPicPr preferRelativeResize="0"/>
          <p:nvPr/>
        </p:nvPicPr>
        <p:blipFill>
          <a:blip r:embed="rId4">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1"/>
          <p:cNvSpPr txBox="1"/>
          <p:nvPr>
            <p:ph idx="12" type="sldNum"/>
          </p:nvPr>
        </p:nvSpPr>
        <p:spPr>
          <a:xfrm>
            <a:off x="8349173" y="6267453"/>
            <a:ext cx="336900" cy="456000"/>
          </a:xfrm>
          <a:prstGeom prst="rect">
            <a:avLst/>
          </a:prstGeom>
          <a:noFill/>
          <a:ln>
            <a:noFill/>
          </a:ln>
        </p:spPr>
        <p:txBody>
          <a:bodyPr anchorCtr="1"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09" name="Google Shape;209;p21"/>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lnSpc>
                <a:spcPct val="103030"/>
              </a:lnSpc>
              <a:spcBef>
                <a:spcPts val="0"/>
              </a:spcBef>
              <a:spcAft>
                <a:spcPts val="0"/>
              </a:spcAft>
              <a:buClr>
                <a:schemeClr val="accent2"/>
              </a:buClr>
              <a:buSzPts val="3300"/>
              <a:buFont typeface="Calibri"/>
              <a:buNone/>
            </a:pPr>
            <a:r>
              <a:rPr lang="en-US"/>
              <a:t>Agenda</a:t>
            </a:r>
            <a:endParaRPr>
              <a:latin typeface="Century Gothic"/>
              <a:ea typeface="Century Gothic"/>
              <a:cs typeface="Century Gothic"/>
              <a:sym typeface="Century Gothic"/>
            </a:endParaRPr>
          </a:p>
        </p:txBody>
      </p:sp>
      <p:graphicFrame>
        <p:nvGraphicFramePr>
          <p:cNvPr id="210" name="Google Shape;210;p21"/>
          <p:cNvGraphicFramePr/>
          <p:nvPr/>
        </p:nvGraphicFramePr>
        <p:xfrm>
          <a:off x="0" y="1844000"/>
          <a:ext cx="3000000" cy="3000000"/>
        </p:xfrm>
        <a:graphic>
          <a:graphicData uri="http://schemas.openxmlformats.org/drawingml/2006/table">
            <a:tbl>
              <a:tblPr bandRow="1">
                <a:noFill/>
                <a:tableStyleId>{9A101DC3-3176-4D31-BC00-69C614832180}</a:tableStyleId>
              </a:tblPr>
              <a:tblGrid>
                <a:gridCol w="9144000"/>
              </a:tblGrid>
              <a:tr h="370850">
                <a:tc>
                  <a:txBody>
                    <a:bodyPr/>
                    <a:lstStyle/>
                    <a:p>
                      <a:pPr indent="-292100" lvl="0" marL="923925" marR="0" rtl="0" algn="l">
                        <a:lnSpc>
                          <a:spcPct val="100000"/>
                        </a:lnSpc>
                        <a:spcBef>
                          <a:spcPts val="0"/>
                        </a:spcBef>
                        <a:spcAft>
                          <a:spcPts val="0"/>
                        </a:spcAft>
                        <a:buClr>
                          <a:schemeClr val="accent2"/>
                        </a:buClr>
                        <a:buSzPts val="2000"/>
                        <a:buFont typeface="Calibri"/>
                        <a:buChar char="•"/>
                      </a:pPr>
                      <a:r>
                        <a:rPr b="1" lang="en-US" sz="2000">
                          <a:solidFill>
                            <a:schemeClr val="accent2"/>
                          </a:solidFill>
                          <a:latin typeface="Calibri"/>
                          <a:ea typeface="Calibri"/>
                          <a:cs typeface="Calibri"/>
                          <a:sym typeface="Calibri"/>
                        </a:rPr>
                        <a:t>Welcome, Objectives, and Agreements</a:t>
                      </a:r>
                      <a:endParaRPr sz="2000">
                        <a:latin typeface="Calibri"/>
                        <a:ea typeface="Calibri"/>
                        <a:cs typeface="Calibri"/>
                        <a:sym typeface="Calibri"/>
                      </a:endParaRPr>
                    </a:p>
                  </a:txBody>
                  <a:tcPr marT="45725" marB="45725" marR="91450" marL="91450">
                    <a:solidFill>
                      <a:schemeClr val="dk2"/>
                    </a:solidFill>
                  </a:tcPr>
                </a:tc>
              </a:tr>
              <a:tr h="370850">
                <a:tc>
                  <a:txBody>
                    <a:bodyPr/>
                    <a:lstStyle/>
                    <a:p>
                      <a:pPr indent="-277812" lvl="0" marL="923925" marR="0" rtl="0" algn="l">
                        <a:lnSpc>
                          <a:spcPct val="100000"/>
                        </a:lnSpc>
                        <a:spcBef>
                          <a:spcPts val="0"/>
                        </a:spcBef>
                        <a:spcAft>
                          <a:spcPts val="0"/>
                        </a:spcAft>
                        <a:buClr>
                          <a:schemeClr val="accent2"/>
                        </a:buClr>
                        <a:buSzPts val="2000"/>
                        <a:buFont typeface="Calibri"/>
                        <a:buChar char="•"/>
                      </a:pPr>
                      <a:r>
                        <a:rPr b="1" i="0" lang="en-US" sz="2000" u="none" cap="none" strike="noStrike">
                          <a:solidFill>
                            <a:schemeClr val="dk2"/>
                          </a:solidFill>
                          <a:latin typeface="Calibri"/>
                          <a:ea typeface="Calibri"/>
                          <a:cs typeface="Calibri"/>
                          <a:sym typeface="Calibri"/>
                        </a:rPr>
                        <a:t>Co</a:t>
                      </a:r>
                      <a:r>
                        <a:rPr b="1" lang="en-US" sz="2000">
                          <a:solidFill>
                            <a:schemeClr val="dk2"/>
                          </a:solidFill>
                          <a:latin typeface="Calibri"/>
                          <a:ea typeface="Calibri"/>
                          <a:cs typeface="Calibri"/>
                          <a:sym typeface="Calibri"/>
                        </a:rPr>
                        <a:t>mmunity Building </a:t>
                      </a:r>
                      <a:endParaRPr sz="2000">
                        <a:latin typeface="Calibri"/>
                        <a:ea typeface="Calibri"/>
                        <a:cs typeface="Calibri"/>
                        <a:sym typeface="Calibri"/>
                      </a:endParaRPr>
                    </a:p>
                  </a:txBody>
                  <a:tcPr marT="45725" marB="45725" marR="91450" marL="91450">
                    <a:solidFill>
                      <a:schemeClr val="lt1"/>
                    </a:solidFill>
                  </a:tcPr>
                </a:tc>
              </a:tr>
              <a:tr h="370850">
                <a:tc>
                  <a:txBody>
                    <a:bodyPr/>
                    <a:lstStyle/>
                    <a:p>
                      <a:pPr indent="-273304" lvl="0" marL="923544" marR="0" rtl="0" algn="l">
                        <a:lnSpc>
                          <a:spcPct val="100000"/>
                        </a:lnSpc>
                        <a:spcBef>
                          <a:spcPts val="0"/>
                        </a:spcBef>
                        <a:spcAft>
                          <a:spcPts val="0"/>
                        </a:spcAft>
                        <a:buClr>
                          <a:schemeClr val="accent2"/>
                        </a:buClr>
                        <a:buSzPts val="2000"/>
                        <a:buFont typeface="Calibri"/>
                        <a:buChar char="•"/>
                      </a:pPr>
                      <a:r>
                        <a:rPr b="1" lang="en-US" sz="2000">
                          <a:solidFill>
                            <a:schemeClr val="dk2"/>
                          </a:solidFill>
                          <a:latin typeface="Calibri"/>
                          <a:ea typeface="Calibri"/>
                          <a:cs typeface="Calibri"/>
                          <a:sym typeface="Calibri"/>
                        </a:rPr>
                        <a:t>Biases in Recruitment &amp; Hiring</a:t>
                      </a:r>
                      <a:endParaRPr b="1" sz="2000">
                        <a:solidFill>
                          <a:schemeClr val="dk2"/>
                        </a:solidFill>
                        <a:latin typeface="Calibri"/>
                        <a:ea typeface="Calibri"/>
                        <a:cs typeface="Calibri"/>
                        <a:sym typeface="Calibri"/>
                      </a:endParaRPr>
                    </a:p>
                  </a:txBody>
                  <a:tcPr marT="45725" marB="45725" marR="91450" marL="91450">
                    <a:solidFill>
                      <a:schemeClr val="lt1"/>
                    </a:solidFill>
                  </a:tcPr>
                </a:tc>
              </a:tr>
              <a:tr h="370850">
                <a:tc>
                  <a:txBody>
                    <a:bodyPr/>
                    <a:lstStyle/>
                    <a:p>
                      <a:pPr indent="-254254" lvl="0" marL="923544" marR="0" rtl="0" algn="l">
                        <a:lnSpc>
                          <a:spcPct val="100000"/>
                        </a:lnSpc>
                        <a:spcBef>
                          <a:spcPts val="0"/>
                        </a:spcBef>
                        <a:spcAft>
                          <a:spcPts val="0"/>
                        </a:spcAft>
                        <a:buClr>
                          <a:schemeClr val="accent2"/>
                        </a:buClr>
                        <a:buSzPts val="1700"/>
                        <a:buFont typeface="Calibri"/>
                        <a:buChar char="●"/>
                      </a:pPr>
                      <a:r>
                        <a:rPr b="1" lang="en-US" sz="2000">
                          <a:solidFill>
                            <a:schemeClr val="dk2"/>
                          </a:solidFill>
                          <a:latin typeface="Calibri"/>
                          <a:ea typeface="Calibri"/>
                          <a:cs typeface="Calibri"/>
                          <a:sym typeface="Calibri"/>
                        </a:rPr>
                        <a:t>Equitable Recruitment &amp; Hiring Practices </a:t>
                      </a:r>
                      <a:endParaRPr b="1" sz="2000">
                        <a:solidFill>
                          <a:schemeClr val="dk2"/>
                        </a:solidFill>
                        <a:latin typeface="Calibri"/>
                        <a:ea typeface="Calibri"/>
                        <a:cs typeface="Calibri"/>
                        <a:sym typeface="Calibri"/>
                      </a:endParaRPr>
                    </a:p>
                  </a:txBody>
                  <a:tcPr marT="45725" marB="45725" marR="91450" marL="91450">
                    <a:solidFill>
                      <a:schemeClr val="lt1"/>
                    </a:solidFill>
                  </a:tcPr>
                </a:tc>
              </a:tr>
              <a:tr h="370850">
                <a:tc>
                  <a:txBody>
                    <a:bodyPr/>
                    <a:lstStyle/>
                    <a:p>
                      <a:pPr indent="-273304" lvl="0" marL="923544" marR="0" rtl="0" algn="l">
                        <a:lnSpc>
                          <a:spcPct val="100000"/>
                        </a:lnSpc>
                        <a:spcBef>
                          <a:spcPts val="0"/>
                        </a:spcBef>
                        <a:spcAft>
                          <a:spcPts val="0"/>
                        </a:spcAft>
                        <a:buClr>
                          <a:schemeClr val="accent2"/>
                        </a:buClr>
                        <a:buSzPts val="2000"/>
                        <a:buFont typeface="Calibri"/>
                        <a:buChar char="•"/>
                      </a:pPr>
                      <a:r>
                        <a:rPr b="1" lang="en-US" sz="2000">
                          <a:solidFill>
                            <a:schemeClr val="dk2"/>
                          </a:solidFill>
                          <a:latin typeface="Calibri"/>
                          <a:ea typeface="Calibri"/>
                          <a:cs typeface="Calibri"/>
                          <a:sym typeface="Calibri"/>
                        </a:rPr>
                        <a:t>Targeted </a:t>
                      </a:r>
                      <a:r>
                        <a:rPr b="1" lang="en-US" sz="2000">
                          <a:solidFill>
                            <a:schemeClr val="dk2"/>
                          </a:solidFill>
                          <a:latin typeface="Calibri"/>
                          <a:ea typeface="Calibri"/>
                          <a:cs typeface="Calibri"/>
                          <a:sym typeface="Calibri"/>
                        </a:rPr>
                        <a:t>Work Time</a:t>
                      </a:r>
                      <a:r>
                        <a:rPr b="1" lang="en-US" sz="2000">
                          <a:solidFill>
                            <a:schemeClr val="dk2"/>
                          </a:solidFill>
                          <a:latin typeface="Calibri"/>
                          <a:ea typeface="Calibri"/>
                          <a:cs typeface="Calibri"/>
                          <a:sym typeface="Calibri"/>
                        </a:rPr>
                        <a:t> </a:t>
                      </a:r>
                      <a:endParaRPr b="1" sz="2000">
                        <a:solidFill>
                          <a:schemeClr val="dk2"/>
                        </a:solidFill>
                        <a:latin typeface="Calibri"/>
                        <a:ea typeface="Calibri"/>
                        <a:cs typeface="Calibri"/>
                        <a:sym typeface="Calibri"/>
                      </a:endParaRPr>
                    </a:p>
                  </a:txBody>
                  <a:tcPr marT="45725" marB="45725" marR="91450" marL="91450">
                    <a:solidFill>
                      <a:schemeClr val="lt1"/>
                    </a:solidFill>
                  </a:tcPr>
                </a:tc>
              </a:tr>
              <a:tr h="370850">
                <a:tc>
                  <a:txBody>
                    <a:bodyPr/>
                    <a:lstStyle/>
                    <a:p>
                      <a:pPr indent="-273304" lvl="0" marL="923544" marR="0" rtl="0" algn="l">
                        <a:lnSpc>
                          <a:spcPct val="100000"/>
                        </a:lnSpc>
                        <a:spcBef>
                          <a:spcPts val="0"/>
                        </a:spcBef>
                        <a:spcAft>
                          <a:spcPts val="0"/>
                        </a:spcAft>
                        <a:buClr>
                          <a:schemeClr val="accent2"/>
                        </a:buClr>
                        <a:buSzPts val="2000"/>
                        <a:buFont typeface="Calibri"/>
                        <a:buChar char="•"/>
                      </a:pPr>
                      <a:r>
                        <a:rPr b="1" i="0" lang="en-US" sz="2000" u="none" cap="none" strike="noStrike">
                          <a:solidFill>
                            <a:schemeClr val="dk2"/>
                          </a:solidFill>
                          <a:latin typeface="Calibri"/>
                          <a:ea typeface="Calibri"/>
                          <a:cs typeface="Calibri"/>
                          <a:sym typeface="Calibri"/>
                        </a:rPr>
                        <a:t>Clos</a:t>
                      </a:r>
                      <a:r>
                        <a:rPr b="1" lang="en-US" sz="2000">
                          <a:solidFill>
                            <a:schemeClr val="dk2"/>
                          </a:solidFill>
                          <a:latin typeface="Calibri"/>
                          <a:ea typeface="Calibri"/>
                          <a:cs typeface="Calibri"/>
                          <a:sym typeface="Calibri"/>
                        </a:rPr>
                        <a:t>ing Remarks</a:t>
                      </a:r>
                      <a:r>
                        <a:rPr b="1" i="0" lang="en-US" sz="2000" u="none" cap="none" strike="noStrike">
                          <a:solidFill>
                            <a:schemeClr val="dk2"/>
                          </a:solidFill>
                          <a:latin typeface="Calibri"/>
                          <a:ea typeface="Calibri"/>
                          <a:cs typeface="Calibri"/>
                          <a:sym typeface="Calibri"/>
                        </a:rPr>
                        <a:t> </a:t>
                      </a:r>
                      <a:endParaRPr sz="2000">
                        <a:latin typeface="Calibri"/>
                        <a:ea typeface="Calibri"/>
                        <a:cs typeface="Calibri"/>
                        <a:sym typeface="Calibri"/>
                      </a:endParaRPr>
                    </a:p>
                  </a:txBody>
                  <a:tcPr marT="45725" marB="45725" marR="91450" marL="91450">
                    <a:solidFill>
                      <a:schemeClr val="lt1"/>
                    </a:solidFill>
                  </a:tcPr>
                </a:tc>
              </a:tr>
            </a:tbl>
          </a:graphicData>
        </a:graphic>
      </p:graphicFrame>
      <p:pic>
        <p:nvPicPr>
          <p:cNvPr descr="EdFuel logo is in grey and blue font. Logo says EdFuel. Talent as a catalyst for change." id="211" name="Google Shape;211;p21"/>
          <p:cNvPicPr preferRelativeResize="0"/>
          <p:nvPr/>
        </p:nvPicPr>
        <p:blipFill>
          <a:blip r:embed="rId3">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9"/>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90" name="Google Shape;390;p39"/>
          <p:cNvSpPr txBox="1"/>
          <p:nvPr>
            <p:ph idx="1" type="body"/>
          </p:nvPr>
        </p:nvSpPr>
        <p:spPr>
          <a:xfrm>
            <a:off x="381001" y="1539876"/>
            <a:ext cx="8228100" cy="4281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solidFill>
                  <a:schemeClr val="lt1"/>
                </a:solidFill>
                <a:highlight>
                  <a:schemeClr val="accent5"/>
                </a:highlight>
              </a:rPr>
              <a:t>STANDARD QUESTIONS</a:t>
            </a:r>
            <a:endParaRPr sz="1800">
              <a:solidFill>
                <a:schemeClr val="lt1"/>
              </a:solidFill>
              <a:highlight>
                <a:schemeClr val="accent5"/>
              </a:highlight>
            </a:endParaRPr>
          </a:p>
          <a:p>
            <a:pPr indent="-189864" lvl="0" marL="502919" rtl="0" algn="l">
              <a:lnSpc>
                <a:spcPct val="100000"/>
              </a:lnSpc>
              <a:spcBef>
                <a:spcPts val="0"/>
              </a:spcBef>
              <a:spcAft>
                <a:spcPts val="0"/>
              </a:spcAft>
              <a:buSzPts val="1550"/>
              <a:buFont typeface="Calibri"/>
              <a:buChar char="•"/>
            </a:pPr>
            <a:r>
              <a:rPr b="0" lang="en-US" sz="1550"/>
              <a:t>Ensure questions are aligned to hiring profile must-haves</a:t>
            </a:r>
            <a:endParaRPr b="0" sz="1550"/>
          </a:p>
          <a:p>
            <a:pPr indent="-189864" lvl="0" marL="502919" rtl="0" algn="l">
              <a:lnSpc>
                <a:spcPct val="100000"/>
              </a:lnSpc>
              <a:spcBef>
                <a:spcPts val="0"/>
              </a:spcBef>
              <a:spcAft>
                <a:spcPts val="0"/>
              </a:spcAft>
              <a:buSzPts val="1550"/>
              <a:buFont typeface="Calibri"/>
              <a:buChar char="•"/>
            </a:pPr>
            <a:r>
              <a:rPr b="0" lang="en-US" sz="1550"/>
              <a:t>Refrain from asking impermissible questions (e.g. age, race/ethnicity, disability)</a:t>
            </a:r>
            <a:endParaRPr b="0" sz="1550"/>
          </a:p>
          <a:p>
            <a:pPr indent="-189864" lvl="0" marL="502919" rtl="0" algn="l">
              <a:lnSpc>
                <a:spcPct val="100000"/>
              </a:lnSpc>
              <a:spcBef>
                <a:spcPts val="0"/>
              </a:spcBef>
              <a:spcAft>
                <a:spcPts val="0"/>
              </a:spcAft>
              <a:buSzPts val="1550"/>
              <a:buFont typeface="Calibri"/>
              <a:buChar char="•"/>
            </a:pPr>
            <a:r>
              <a:rPr b="0" lang="en-US" sz="1550"/>
              <a:t>Differentiate between priority questions versus additional probing questions</a:t>
            </a:r>
            <a:endParaRPr b="0" sz="1550"/>
          </a:p>
        </p:txBody>
      </p:sp>
      <p:sp>
        <p:nvSpPr>
          <p:cNvPr id="391" name="Google Shape;391;p39"/>
          <p:cNvSpPr txBox="1"/>
          <p:nvPr>
            <p:ph type="title"/>
          </p:nvPr>
        </p:nvSpPr>
        <p:spPr>
          <a:xfrm>
            <a:off x="457201" y="660400"/>
            <a:ext cx="8228100" cy="9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Norm the Candidate Experience:</a:t>
            </a:r>
            <a:endParaRPr/>
          </a:p>
          <a:p>
            <a:pPr indent="0" lvl="0" marL="0" rtl="0" algn="l">
              <a:spcBef>
                <a:spcPts val="0"/>
              </a:spcBef>
              <a:spcAft>
                <a:spcPts val="0"/>
              </a:spcAft>
              <a:buNone/>
            </a:pPr>
            <a:r>
              <a:rPr b="1" lang="en-US" sz="3100"/>
              <a:t>Standard Questions and Interview Rubrics</a:t>
            </a:r>
            <a:endParaRPr b="1" sz="3100"/>
          </a:p>
        </p:txBody>
      </p:sp>
      <p:sp>
        <p:nvSpPr>
          <p:cNvPr id="392" name="Google Shape;392;p39"/>
          <p:cNvSpPr txBox="1"/>
          <p:nvPr>
            <p:ph idx="1" type="body"/>
          </p:nvPr>
        </p:nvSpPr>
        <p:spPr>
          <a:xfrm>
            <a:off x="229475" y="2712775"/>
            <a:ext cx="8702700" cy="1700700"/>
          </a:xfrm>
          <a:prstGeom prst="rect">
            <a:avLst/>
          </a:prstGeom>
        </p:spPr>
        <p:txBody>
          <a:bodyPr anchorCtr="0" anchor="t" bIns="91425" lIns="91425" spcFirstLastPara="1" rIns="91425" wrap="square" tIns="91425">
            <a:noAutofit/>
          </a:bodyPr>
          <a:lstStyle/>
          <a:p>
            <a:pPr indent="0" lvl="0" marL="117475" rtl="0" algn="l">
              <a:lnSpc>
                <a:spcPct val="115000"/>
              </a:lnSpc>
              <a:spcBef>
                <a:spcPts val="0"/>
              </a:spcBef>
              <a:spcAft>
                <a:spcPts val="0"/>
              </a:spcAft>
              <a:buNone/>
            </a:pPr>
            <a:r>
              <a:rPr lang="en-US" sz="1800">
                <a:solidFill>
                  <a:schemeClr val="lt1"/>
                </a:solidFill>
                <a:highlight>
                  <a:schemeClr val="accent6"/>
                </a:highlight>
              </a:rPr>
              <a:t>INTERVIEW RUBRICS (PHONE INTERVIEW AND DEMO LESSON)</a:t>
            </a:r>
            <a:endParaRPr b="0" sz="1200">
              <a:solidFill>
                <a:schemeClr val="lt1"/>
              </a:solidFill>
              <a:highlight>
                <a:schemeClr val="accent6"/>
              </a:highlight>
              <a:latin typeface="Arial"/>
              <a:ea typeface="Arial"/>
              <a:cs typeface="Arial"/>
              <a:sym typeface="Arial"/>
            </a:endParaRPr>
          </a:p>
          <a:p>
            <a:pPr indent="-189864" lvl="0" marL="502919" rtl="0" algn="l">
              <a:lnSpc>
                <a:spcPct val="100000"/>
              </a:lnSpc>
              <a:spcBef>
                <a:spcPts val="0"/>
              </a:spcBef>
              <a:spcAft>
                <a:spcPts val="0"/>
              </a:spcAft>
              <a:buClr>
                <a:schemeClr val="accent2"/>
              </a:buClr>
              <a:buSzPts val="1550"/>
              <a:buFont typeface="Calibri"/>
              <a:buChar char="•"/>
            </a:pPr>
            <a:r>
              <a:rPr b="0" lang="en-US" sz="1550"/>
              <a:t>Remove subjective reasons for rejection (e.g. mission alignment, culture fit)</a:t>
            </a:r>
            <a:endParaRPr b="0" sz="1550"/>
          </a:p>
          <a:p>
            <a:pPr indent="-189864" lvl="0" marL="502919" rtl="0" algn="l">
              <a:lnSpc>
                <a:spcPct val="100000"/>
              </a:lnSpc>
              <a:spcBef>
                <a:spcPts val="0"/>
              </a:spcBef>
              <a:spcAft>
                <a:spcPts val="0"/>
              </a:spcAft>
              <a:buClr>
                <a:schemeClr val="accent2"/>
              </a:buClr>
              <a:buSzPts val="1550"/>
              <a:buFont typeface="Calibri"/>
              <a:buChar char="•"/>
            </a:pPr>
            <a:r>
              <a:rPr b="0" lang="en-US" sz="1550"/>
              <a:t>Take copious notes during interviews (ideally directly into an interview guide or rubric)</a:t>
            </a:r>
            <a:endParaRPr b="0" sz="1550"/>
          </a:p>
          <a:p>
            <a:pPr indent="-189864" lvl="0" marL="502919" rtl="0" algn="l">
              <a:lnSpc>
                <a:spcPct val="100000"/>
              </a:lnSpc>
              <a:spcBef>
                <a:spcPts val="0"/>
              </a:spcBef>
              <a:spcAft>
                <a:spcPts val="0"/>
              </a:spcAft>
              <a:buClr>
                <a:schemeClr val="accent2"/>
              </a:buClr>
              <a:buSzPts val="1550"/>
              <a:buFont typeface="Calibri"/>
              <a:buChar char="•"/>
            </a:pPr>
            <a:r>
              <a:rPr b="0" lang="en-US" sz="1550"/>
              <a:t>Make selections as tangible as possible (e.g. points based on ranking)</a:t>
            </a:r>
            <a:endParaRPr b="0" sz="1550"/>
          </a:p>
          <a:p>
            <a:pPr indent="-189864" lvl="0" marL="502919" rtl="0" algn="l">
              <a:lnSpc>
                <a:spcPct val="100000"/>
              </a:lnSpc>
              <a:spcBef>
                <a:spcPts val="0"/>
              </a:spcBef>
              <a:spcAft>
                <a:spcPts val="0"/>
              </a:spcAft>
              <a:buClr>
                <a:schemeClr val="accent2"/>
              </a:buClr>
              <a:buSzPts val="1550"/>
              <a:buFont typeface="Calibri"/>
              <a:buChar char="•"/>
            </a:pPr>
            <a:r>
              <a:rPr b="0" lang="en-US" sz="1550"/>
              <a:t>Ensure implementation with fidelity by streamlining access and gathering hiring manager investment</a:t>
            </a:r>
            <a:endParaRPr b="0" sz="1550"/>
          </a:p>
        </p:txBody>
      </p:sp>
      <p:pic>
        <p:nvPicPr>
          <p:cNvPr id="393" name="Google Shape;393;p39"/>
          <p:cNvPicPr preferRelativeResize="0"/>
          <p:nvPr/>
        </p:nvPicPr>
        <p:blipFill rotWithShape="1">
          <a:blip r:embed="rId3">
            <a:alphaModFix/>
          </a:blip>
          <a:srcRect b="0" l="0" r="0" t="0"/>
          <a:stretch/>
        </p:blipFill>
        <p:spPr>
          <a:xfrm>
            <a:off x="1323953" y="4413482"/>
            <a:ext cx="6494577" cy="1583389"/>
          </a:xfrm>
          <a:prstGeom prst="rect">
            <a:avLst/>
          </a:prstGeom>
          <a:noFill/>
          <a:ln cap="flat" cmpd="sng" w="28575">
            <a:solidFill>
              <a:schemeClr val="dk2"/>
            </a:solidFill>
            <a:prstDash val="solid"/>
            <a:round/>
            <a:headEnd len="sm" w="sm" type="none"/>
            <a:tailEnd len="sm" w="sm" type="none"/>
          </a:ln>
        </p:spPr>
      </p:pic>
      <p:sp>
        <p:nvSpPr>
          <p:cNvPr id="394" name="Google Shape;394;p39"/>
          <p:cNvSpPr txBox="1"/>
          <p:nvPr/>
        </p:nvSpPr>
        <p:spPr>
          <a:xfrm>
            <a:off x="1586688" y="6314275"/>
            <a:ext cx="5969100" cy="446400"/>
          </a:xfrm>
          <a:prstGeom prst="rect">
            <a:avLst/>
          </a:prstGeom>
          <a:solidFill>
            <a:schemeClr val="accent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solidFill>
                  <a:schemeClr val="lt1"/>
                </a:solidFill>
                <a:latin typeface="Calibri"/>
                <a:ea typeface="Calibri"/>
                <a:cs typeface="Calibri"/>
                <a:sym typeface="Calibri"/>
              </a:rPr>
              <a:t>Take a few minutes to review the example interview rubrics</a:t>
            </a:r>
            <a:endParaRPr b="1" sz="1700">
              <a:solidFill>
                <a:schemeClr val="lt1"/>
              </a:solidFill>
              <a:latin typeface="Calibri"/>
              <a:ea typeface="Calibri"/>
              <a:cs typeface="Calibri"/>
              <a:sym typeface="Calibri"/>
            </a:endParaRPr>
          </a:p>
        </p:txBody>
      </p:sp>
      <p:pic>
        <p:nvPicPr>
          <p:cNvPr descr="EdFuel logo is in grey and blue font. Logo says EdFuel. Talent as a catalyst for change." id="395" name="Google Shape;395;p39"/>
          <p:cNvPicPr preferRelativeResize="0"/>
          <p:nvPr/>
        </p:nvPicPr>
        <p:blipFill>
          <a:blip r:embed="rId4">
            <a:alphaModFix/>
          </a:blip>
          <a:stretch>
            <a:fillRect/>
          </a:stretch>
        </p:blipFill>
        <p:spPr>
          <a:xfrm>
            <a:off x="7327550" y="232200"/>
            <a:ext cx="1419225" cy="57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0"/>
          <p:cNvSpPr txBox="1"/>
          <p:nvPr>
            <p:ph idx="12" type="sldNum"/>
          </p:nvPr>
        </p:nvSpPr>
        <p:spPr>
          <a:xfrm>
            <a:off x="8349173" y="6267453"/>
            <a:ext cx="336900" cy="456000"/>
          </a:xfrm>
          <a:prstGeom prst="rect">
            <a:avLst/>
          </a:prstGeom>
          <a:noFill/>
          <a:ln>
            <a:noFill/>
          </a:ln>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02" name="Google Shape;402;p40"/>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lnSpc>
                <a:spcPct val="103030"/>
              </a:lnSpc>
              <a:spcBef>
                <a:spcPts val="0"/>
              </a:spcBef>
              <a:spcAft>
                <a:spcPts val="0"/>
              </a:spcAft>
              <a:buClr>
                <a:schemeClr val="accent2"/>
              </a:buClr>
              <a:buSzPts val="3300"/>
              <a:buFont typeface="Calibri"/>
              <a:buNone/>
            </a:pPr>
            <a:r>
              <a:rPr lang="en-US"/>
              <a:t>Agenda</a:t>
            </a:r>
            <a:endParaRPr>
              <a:latin typeface="Century Gothic"/>
              <a:ea typeface="Century Gothic"/>
              <a:cs typeface="Century Gothic"/>
              <a:sym typeface="Century Gothic"/>
            </a:endParaRPr>
          </a:p>
        </p:txBody>
      </p:sp>
      <p:graphicFrame>
        <p:nvGraphicFramePr>
          <p:cNvPr id="403" name="Google Shape;403;p40"/>
          <p:cNvGraphicFramePr/>
          <p:nvPr/>
        </p:nvGraphicFramePr>
        <p:xfrm>
          <a:off x="0" y="1844000"/>
          <a:ext cx="3000000" cy="3000000"/>
        </p:xfrm>
        <a:graphic>
          <a:graphicData uri="http://schemas.openxmlformats.org/drawingml/2006/table">
            <a:tbl>
              <a:tblPr bandRow="1">
                <a:noFill/>
                <a:tableStyleId>{9A101DC3-3176-4D31-BC00-69C614832180}</a:tableStyleId>
              </a:tblPr>
              <a:tblGrid>
                <a:gridCol w="9144000"/>
              </a:tblGrid>
              <a:tr h="370850">
                <a:tc>
                  <a:txBody>
                    <a:bodyPr/>
                    <a:lstStyle/>
                    <a:p>
                      <a:pPr indent="-292100" lvl="0" marL="923925" marR="0" rtl="0" algn="l">
                        <a:lnSpc>
                          <a:spcPct val="100000"/>
                        </a:lnSpc>
                        <a:spcBef>
                          <a:spcPts val="0"/>
                        </a:spcBef>
                        <a:spcAft>
                          <a:spcPts val="0"/>
                        </a:spcAft>
                        <a:buClr>
                          <a:schemeClr val="accent2"/>
                        </a:buClr>
                        <a:buSzPts val="2000"/>
                        <a:buFont typeface="Calibri"/>
                        <a:buChar char="•"/>
                      </a:pPr>
                      <a:r>
                        <a:rPr b="1" lang="en-US" sz="2000">
                          <a:solidFill>
                            <a:schemeClr val="accent2"/>
                          </a:solidFill>
                          <a:latin typeface="Calibri"/>
                          <a:ea typeface="Calibri"/>
                          <a:cs typeface="Calibri"/>
                          <a:sym typeface="Calibri"/>
                        </a:rPr>
                        <a:t>Welcome, Objectives, and Agreements</a:t>
                      </a:r>
                      <a:r>
                        <a:rPr b="1" lang="en-US" sz="2000">
                          <a:solidFill>
                            <a:schemeClr val="accent2"/>
                          </a:solidFill>
                          <a:latin typeface="Calibri"/>
                          <a:ea typeface="Calibri"/>
                          <a:cs typeface="Calibri"/>
                          <a:sym typeface="Calibri"/>
                        </a:rPr>
                        <a:t> </a:t>
                      </a:r>
                      <a:endParaRPr sz="2000">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77812" lvl="0" marL="923925" marR="0" rtl="0" algn="l">
                        <a:lnSpc>
                          <a:spcPct val="100000"/>
                        </a:lnSpc>
                        <a:spcBef>
                          <a:spcPts val="0"/>
                        </a:spcBef>
                        <a:spcAft>
                          <a:spcPts val="0"/>
                        </a:spcAft>
                        <a:buClr>
                          <a:schemeClr val="accent2"/>
                        </a:buClr>
                        <a:buSzPts val="2000"/>
                        <a:buFont typeface="Calibri"/>
                        <a:buChar char="•"/>
                      </a:pPr>
                      <a:r>
                        <a:rPr b="1" i="0" lang="en-US" sz="2000" u="none" cap="none" strike="noStrike">
                          <a:solidFill>
                            <a:schemeClr val="accent2"/>
                          </a:solidFill>
                          <a:latin typeface="Calibri"/>
                          <a:ea typeface="Calibri"/>
                          <a:cs typeface="Calibri"/>
                          <a:sym typeface="Calibri"/>
                        </a:rPr>
                        <a:t>Co</a:t>
                      </a:r>
                      <a:r>
                        <a:rPr b="1" lang="en-US" sz="2000">
                          <a:solidFill>
                            <a:schemeClr val="accent2"/>
                          </a:solidFill>
                          <a:latin typeface="Calibri"/>
                          <a:ea typeface="Calibri"/>
                          <a:cs typeface="Calibri"/>
                          <a:sym typeface="Calibri"/>
                        </a:rPr>
                        <a:t>mmunity Building </a:t>
                      </a:r>
                      <a:endParaRPr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73304" lvl="0" marL="923544" marR="0" rtl="0" algn="l">
                        <a:lnSpc>
                          <a:spcPct val="100000"/>
                        </a:lnSpc>
                        <a:spcBef>
                          <a:spcPts val="0"/>
                        </a:spcBef>
                        <a:spcAft>
                          <a:spcPts val="0"/>
                        </a:spcAft>
                        <a:buClr>
                          <a:schemeClr val="accent2"/>
                        </a:buClr>
                        <a:buSzPts val="2000"/>
                        <a:buFont typeface="Calibri"/>
                        <a:buChar char="•"/>
                      </a:pPr>
                      <a:r>
                        <a:rPr b="1" lang="en-US" sz="2000">
                          <a:solidFill>
                            <a:schemeClr val="accent2"/>
                          </a:solidFill>
                          <a:latin typeface="Calibri"/>
                          <a:ea typeface="Calibri"/>
                          <a:cs typeface="Calibri"/>
                          <a:sym typeface="Calibri"/>
                        </a:rPr>
                        <a:t>Biases in the Hiring Process</a:t>
                      </a:r>
                      <a:r>
                        <a:rPr b="1" lang="en-US" sz="2000">
                          <a:solidFill>
                            <a:schemeClr val="accent2"/>
                          </a:solidFill>
                          <a:latin typeface="Calibri"/>
                          <a:ea typeface="Calibri"/>
                          <a:cs typeface="Calibri"/>
                          <a:sym typeface="Calibri"/>
                        </a:rPr>
                        <a:t> </a:t>
                      </a:r>
                      <a:endParaRPr b="1"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54254" lvl="0" marL="923544" marR="0" rtl="0" algn="l">
                        <a:lnSpc>
                          <a:spcPct val="100000"/>
                        </a:lnSpc>
                        <a:spcBef>
                          <a:spcPts val="0"/>
                        </a:spcBef>
                        <a:spcAft>
                          <a:spcPts val="0"/>
                        </a:spcAft>
                        <a:buClr>
                          <a:schemeClr val="accent2"/>
                        </a:buClr>
                        <a:buSzPts val="1700"/>
                        <a:buFont typeface="Calibri"/>
                        <a:buChar char="●"/>
                      </a:pPr>
                      <a:r>
                        <a:rPr b="1" lang="en-US" sz="2000">
                          <a:solidFill>
                            <a:schemeClr val="accent2"/>
                          </a:solidFill>
                          <a:latin typeface="Calibri"/>
                          <a:ea typeface="Calibri"/>
                          <a:cs typeface="Calibri"/>
                          <a:sym typeface="Calibri"/>
                        </a:rPr>
                        <a:t>Equitable Hiring Practices </a:t>
                      </a:r>
                      <a:endParaRPr b="1"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73304" lvl="0" marL="923544" marR="0" rtl="0" algn="l">
                        <a:lnSpc>
                          <a:spcPct val="100000"/>
                        </a:lnSpc>
                        <a:spcBef>
                          <a:spcPts val="0"/>
                        </a:spcBef>
                        <a:spcAft>
                          <a:spcPts val="0"/>
                        </a:spcAft>
                        <a:buClr>
                          <a:schemeClr val="accent2"/>
                        </a:buClr>
                        <a:buSzPts val="2000"/>
                        <a:buFont typeface="Calibri"/>
                        <a:buChar char="•"/>
                      </a:pPr>
                      <a:r>
                        <a:rPr b="1" lang="en-US" sz="2000">
                          <a:solidFill>
                            <a:schemeClr val="accent2"/>
                          </a:solidFill>
                          <a:latin typeface="Calibri"/>
                          <a:ea typeface="Calibri"/>
                          <a:cs typeface="Calibri"/>
                          <a:sym typeface="Calibri"/>
                        </a:rPr>
                        <a:t>Targeted Work Time </a:t>
                      </a:r>
                      <a:endParaRPr b="1"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370850">
                <a:tc>
                  <a:txBody>
                    <a:bodyPr/>
                    <a:lstStyle/>
                    <a:p>
                      <a:pPr indent="-273304" lvl="0" marL="923544" rtl="0" algn="l">
                        <a:spcBef>
                          <a:spcPts val="0"/>
                        </a:spcBef>
                        <a:spcAft>
                          <a:spcPts val="0"/>
                        </a:spcAft>
                        <a:buClr>
                          <a:schemeClr val="accent2"/>
                        </a:buClr>
                        <a:buSzPts val="2000"/>
                        <a:buFont typeface="Calibri"/>
                        <a:buChar char="•"/>
                      </a:pPr>
                      <a:r>
                        <a:rPr b="1" lang="en-US" sz="2000">
                          <a:solidFill>
                            <a:schemeClr val="dk2"/>
                          </a:solidFill>
                          <a:latin typeface="Calibri"/>
                          <a:ea typeface="Calibri"/>
                          <a:cs typeface="Calibri"/>
                          <a:sym typeface="Calibri"/>
                        </a:rPr>
                        <a:t>Closing Remarks </a:t>
                      </a:r>
                      <a:endParaRPr b="1" sz="2000">
                        <a:solidFill>
                          <a:schemeClr val="dk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bl>
          </a:graphicData>
        </a:graphic>
      </p:graphicFrame>
      <p:pic>
        <p:nvPicPr>
          <p:cNvPr descr="EdFuel logo is in grey and blue font. Logo says EdFuel. Talent as a catalyst for change." id="404" name="Google Shape;404;p40"/>
          <p:cNvPicPr preferRelativeResize="0"/>
          <p:nvPr/>
        </p:nvPicPr>
        <p:blipFill>
          <a:blip r:embed="rId3">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1"/>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11" name="Google Shape;411;p41"/>
          <p:cNvGraphicFramePr/>
          <p:nvPr/>
        </p:nvGraphicFramePr>
        <p:xfrm>
          <a:off x="394429" y="1776986"/>
          <a:ext cx="3000000" cy="3000000"/>
        </p:xfrm>
        <a:graphic>
          <a:graphicData uri="http://schemas.openxmlformats.org/drawingml/2006/table">
            <a:tbl>
              <a:tblPr bandRow="1" firstRow="1">
                <a:noFill/>
                <a:tableStyleId>{E1BF8B4B-06B0-44E9-848D-0855F8431189}</a:tableStyleId>
              </a:tblPr>
              <a:tblGrid>
                <a:gridCol w="2742700"/>
                <a:gridCol w="2742700"/>
                <a:gridCol w="2742700"/>
              </a:tblGrid>
              <a:tr h="318250">
                <a:tc gridSpan="3">
                  <a:txBody>
                    <a:bodyPr/>
                    <a:lstStyle/>
                    <a:p>
                      <a:pPr indent="0" lvl="0" marL="0" marR="0" rtl="0" algn="l">
                        <a:spcBef>
                          <a:spcPts val="0"/>
                        </a:spcBef>
                        <a:spcAft>
                          <a:spcPts val="0"/>
                        </a:spcAft>
                        <a:buNone/>
                      </a:pPr>
                      <a:r>
                        <a:rPr lang="en-US" sz="1500"/>
                        <a:t>Next Steps for Everyone</a:t>
                      </a:r>
                      <a:endParaRPr sz="1500"/>
                    </a:p>
                  </a:txBody>
                  <a:tcPr marT="45725" marB="45725" marR="91450" marL="914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r>
              <a:tr h="318250">
                <a:tc gridSpan="3">
                  <a:txBody>
                    <a:bodyPr/>
                    <a:lstStyle/>
                    <a:p>
                      <a:pPr indent="-285750" lvl="1" marL="358775" marR="0" rtl="0" algn="l">
                        <a:lnSpc>
                          <a:spcPct val="100000"/>
                        </a:lnSpc>
                        <a:spcBef>
                          <a:spcPts val="0"/>
                        </a:spcBef>
                        <a:spcAft>
                          <a:spcPts val="0"/>
                        </a:spcAft>
                        <a:buClr>
                          <a:srgbClr val="000000"/>
                        </a:buClr>
                        <a:buSzPts val="1500"/>
                        <a:buFont typeface="Noto Sans Symbols"/>
                        <a:buChar char="❑"/>
                      </a:pPr>
                      <a:r>
                        <a:rPr lang="en-US" sz="1500"/>
                        <a:t>Take five minutes to review the </a:t>
                      </a:r>
                      <a:r>
                        <a:rPr b="1" lang="en-US" sz="1500"/>
                        <a:t>equitable hiring resources</a:t>
                      </a:r>
                      <a:endParaRPr b="1" sz="1500" u="none" cap="none" strike="noStrike">
                        <a:solidFill>
                          <a:srgbClr val="359AE2"/>
                        </a:solidFill>
                      </a:endParaRPr>
                    </a:p>
                  </a:txBody>
                  <a:tcPr marT="45725" marB="45725" marR="91450" marL="9145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FFFFFF"/>
                    </a:solidFill>
                  </a:tcPr>
                </a:tc>
                <a:tc hMerge="1"/>
                <a:tc hMerge="1"/>
              </a:tr>
              <a:tr h="318250">
                <a:tc gridSpan="3">
                  <a:txBody>
                    <a:bodyPr/>
                    <a:lstStyle/>
                    <a:p>
                      <a:pPr indent="0" lvl="0" marL="0" marR="0" rtl="0" algn="l">
                        <a:spcBef>
                          <a:spcPts val="0"/>
                        </a:spcBef>
                        <a:spcAft>
                          <a:spcPts val="0"/>
                        </a:spcAft>
                        <a:buNone/>
                      </a:pPr>
                      <a:r>
                        <a:rPr b="1" lang="en-US" sz="1500">
                          <a:solidFill>
                            <a:srgbClr val="FFFFFF"/>
                          </a:solidFill>
                        </a:rPr>
                        <a:t>Next Steps</a:t>
                      </a:r>
                      <a:r>
                        <a:rPr b="1" lang="en-US" sz="1500">
                          <a:solidFill>
                            <a:srgbClr val="FFFFFF"/>
                          </a:solidFill>
                        </a:rPr>
                        <a:t> Based on Your Current Needs</a:t>
                      </a:r>
                      <a:endParaRPr sz="1500"/>
                    </a:p>
                  </a:txBody>
                  <a:tcPr marT="45725" marB="45725" marR="91450" marL="914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0E2142"/>
                    </a:solidFill>
                  </a:tcPr>
                </a:tc>
                <a:tc hMerge="1"/>
                <a:tc hMerge="1"/>
              </a:tr>
              <a:tr h="318250">
                <a:tc>
                  <a:txBody>
                    <a:bodyPr/>
                    <a:lstStyle/>
                    <a:p>
                      <a:pPr indent="0" lvl="0" marL="0" marR="0" rtl="0" algn="ctr">
                        <a:lnSpc>
                          <a:spcPct val="100000"/>
                        </a:lnSpc>
                        <a:spcBef>
                          <a:spcPts val="0"/>
                        </a:spcBef>
                        <a:spcAft>
                          <a:spcPts val="0"/>
                        </a:spcAft>
                        <a:buClr>
                          <a:srgbClr val="0E2142"/>
                        </a:buClr>
                        <a:buSzPts val="1800"/>
                        <a:buFont typeface="Calibri"/>
                        <a:buNone/>
                      </a:pPr>
                      <a:r>
                        <a:rPr b="1" lang="en-US" sz="1500">
                          <a:solidFill>
                            <a:srgbClr val="0E2142"/>
                          </a:solidFill>
                        </a:rPr>
                        <a:t>Unpack Your Bias </a:t>
                      </a:r>
                      <a:endParaRPr sz="1500"/>
                    </a:p>
                  </a:txBody>
                  <a:tcPr marT="45725" marB="45725" marR="91450" marL="9145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1" lang="en-US" sz="1500">
                          <a:solidFill>
                            <a:srgbClr val="0E2142"/>
                          </a:solidFill>
                        </a:rPr>
                        <a:t>Align on Current Needs</a:t>
                      </a:r>
                      <a:endParaRPr sz="1500"/>
                    </a:p>
                  </a:txBody>
                  <a:tcPr marT="45725" marB="45725" marR="91450" marL="9145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1" lang="en-US" sz="1500">
                          <a:solidFill>
                            <a:srgbClr val="0E2142"/>
                          </a:solidFill>
                        </a:rPr>
                        <a:t>Systematize the Process</a:t>
                      </a:r>
                      <a:endParaRPr sz="1500"/>
                    </a:p>
                  </a:txBody>
                  <a:tcPr marT="45725" marB="45725" marR="91450" marL="9145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D8D8D8"/>
                    </a:solidFill>
                  </a:tcPr>
                </a:tc>
              </a:tr>
              <a:tr h="2418600">
                <a:tc>
                  <a:txBody>
                    <a:bodyPr/>
                    <a:lstStyle/>
                    <a:p>
                      <a:pPr indent="0" lvl="0" marL="0" marR="0" rtl="0" algn="l">
                        <a:lnSpc>
                          <a:spcPct val="100000"/>
                        </a:lnSpc>
                        <a:spcBef>
                          <a:spcPts val="0"/>
                        </a:spcBef>
                        <a:spcAft>
                          <a:spcPts val="0"/>
                        </a:spcAft>
                        <a:buClr>
                          <a:srgbClr val="4C8C34"/>
                        </a:buClr>
                        <a:buSzPts val="1600"/>
                        <a:buFont typeface="Calibri"/>
                        <a:buNone/>
                      </a:pPr>
                      <a:r>
                        <a:rPr b="1" i="1" lang="en-US" sz="1500">
                          <a:solidFill>
                            <a:schemeClr val="accent3"/>
                          </a:solidFill>
                        </a:rPr>
                        <a:t>Incorporate bia </a:t>
                      </a:r>
                      <a:r>
                        <a:rPr b="1" i="1" lang="en-US" sz="1500">
                          <a:solidFill>
                            <a:schemeClr val="accent3"/>
                          </a:solidFill>
                        </a:rPr>
                        <a:t>mitigation strategies into hiring process</a:t>
                      </a:r>
                      <a:endParaRPr b="1" sz="1500">
                        <a:solidFill>
                          <a:schemeClr val="accent3"/>
                        </a:solidFill>
                      </a:endParaRPr>
                    </a:p>
                    <a:p>
                      <a:pPr indent="0" lvl="0" marL="0" marR="0" rtl="0" algn="l">
                        <a:lnSpc>
                          <a:spcPct val="100000"/>
                        </a:lnSpc>
                        <a:spcBef>
                          <a:spcPts val="0"/>
                        </a:spcBef>
                        <a:spcAft>
                          <a:spcPts val="0"/>
                        </a:spcAft>
                        <a:buClr>
                          <a:srgbClr val="000000"/>
                        </a:buClr>
                        <a:buSzPts val="900"/>
                        <a:buFont typeface="Calibri"/>
                        <a:buNone/>
                      </a:pPr>
                      <a:r>
                        <a:t/>
                      </a:r>
                      <a:endParaRPr i="1" sz="700">
                        <a:solidFill>
                          <a:srgbClr val="4C8C34"/>
                        </a:solidFill>
                      </a:endParaRPr>
                    </a:p>
                    <a:p>
                      <a:pPr indent="-140970" lvl="0" marL="274320" marR="0" rtl="0" algn="l">
                        <a:lnSpc>
                          <a:spcPct val="100000"/>
                        </a:lnSpc>
                        <a:spcBef>
                          <a:spcPts val="0"/>
                        </a:spcBef>
                        <a:spcAft>
                          <a:spcPts val="0"/>
                        </a:spcAft>
                        <a:buClr>
                          <a:schemeClr val="accent2"/>
                        </a:buClr>
                        <a:buSzPts val="1500"/>
                        <a:buChar char="●"/>
                      </a:pPr>
                      <a:r>
                        <a:rPr lang="en-US" sz="1500"/>
                        <a:t>Adapt </a:t>
                      </a:r>
                      <a:r>
                        <a:rPr lang="en-US" sz="1500">
                          <a:solidFill>
                            <a:srgbClr val="359AE2"/>
                          </a:solidFill>
                        </a:rPr>
                        <a:t>anonymous resume reviews </a:t>
                      </a:r>
                      <a:r>
                        <a:rPr lang="en-US" sz="1500"/>
                        <a:t>for your school and incorporate into hiring process.</a:t>
                      </a:r>
                      <a:endParaRPr sz="1500"/>
                    </a:p>
                  </a:txBody>
                  <a:tcPr marT="45725" marB="45725" marR="91450" marL="914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FFFFFF"/>
                    </a:solidFill>
                  </a:tcPr>
                </a:tc>
                <a:tc>
                  <a:txBody>
                    <a:bodyPr/>
                    <a:lstStyle/>
                    <a:p>
                      <a:pPr indent="0" lvl="1" marL="41275" marR="0" rtl="0" algn="l">
                        <a:lnSpc>
                          <a:spcPct val="100000"/>
                        </a:lnSpc>
                        <a:spcBef>
                          <a:spcPts val="0"/>
                        </a:spcBef>
                        <a:spcAft>
                          <a:spcPts val="0"/>
                        </a:spcAft>
                        <a:buClr>
                          <a:srgbClr val="4C8C34"/>
                        </a:buClr>
                        <a:buSzPts val="1600"/>
                        <a:buFont typeface="Noto Sans Symbols"/>
                        <a:buNone/>
                      </a:pPr>
                      <a:r>
                        <a:rPr b="1" i="1" lang="en-US" sz="1500">
                          <a:solidFill>
                            <a:schemeClr val="accent3"/>
                          </a:solidFill>
                        </a:rPr>
                        <a:t>Using</a:t>
                      </a:r>
                      <a:r>
                        <a:rPr b="1" i="1" lang="en-US" sz="1500" u="none" cap="none" strike="noStrike">
                          <a:solidFill>
                            <a:schemeClr val="accent3"/>
                          </a:solidFill>
                        </a:rPr>
                        <a:t> Hiring Profiles and Competency Maps</a:t>
                      </a:r>
                      <a:endParaRPr b="1" sz="1500">
                        <a:solidFill>
                          <a:schemeClr val="accent3"/>
                        </a:solidFill>
                      </a:endParaRPr>
                    </a:p>
                    <a:p>
                      <a:pPr indent="0" lvl="1" marL="41275" marR="0" rtl="0" algn="l">
                        <a:lnSpc>
                          <a:spcPct val="100000"/>
                        </a:lnSpc>
                        <a:spcBef>
                          <a:spcPts val="0"/>
                        </a:spcBef>
                        <a:spcAft>
                          <a:spcPts val="0"/>
                        </a:spcAft>
                        <a:buClr>
                          <a:srgbClr val="000000"/>
                        </a:buClr>
                        <a:buSzPts val="900"/>
                        <a:buFont typeface="Noto Sans Symbols"/>
                        <a:buNone/>
                      </a:pPr>
                      <a:r>
                        <a:t/>
                      </a:r>
                      <a:endParaRPr i="1" sz="700" u="none" cap="none" strike="noStrike">
                        <a:solidFill>
                          <a:srgbClr val="4C8C34"/>
                        </a:solidFill>
                      </a:endParaRPr>
                    </a:p>
                    <a:p>
                      <a:pPr indent="-140970" lvl="0" marL="274320" marR="0" rtl="0" algn="l">
                        <a:lnSpc>
                          <a:spcPct val="100000"/>
                        </a:lnSpc>
                        <a:spcBef>
                          <a:spcPts val="0"/>
                        </a:spcBef>
                        <a:spcAft>
                          <a:spcPts val="0"/>
                        </a:spcAft>
                        <a:buClr>
                          <a:schemeClr val="accent2"/>
                        </a:buClr>
                        <a:buSzPts val="1500"/>
                        <a:buChar char="●"/>
                      </a:pPr>
                      <a:r>
                        <a:rPr lang="en-US" sz="1500" u="none" cap="none" strike="noStrike"/>
                        <a:t>Review </a:t>
                      </a:r>
                      <a:r>
                        <a:rPr lang="en-US" sz="1500" u="none" cap="none" strike="noStrike">
                          <a:solidFill>
                            <a:srgbClr val="359AE2"/>
                          </a:solidFill>
                        </a:rPr>
                        <a:t>hiring profiles</a:t>
                      </a:r>
                      <a:r>
                        <a:rPr lang="en-US" sz="1500" u="none" cap="none" strike="noStrike"/>
                        <a:t> for open roles</a:t>
                      </a:r>
                      <a:endParaRPr sz="1500"/>
                    </a:p>
                    <a:p>
                      <a:pPr indent="-140970" lvl="0" marL="274320" marR="0" rtl="0" algn="l">
                        <a:lnSpc>
                          <a:spcPct val="100000"/>
                        </a:lnSpc>
                        <a:spcBef>
                          <a:spcPts val="0"/>
                        </a:spcBef>
                        <a:spcAft>
                          <a:spcPts val="0"/>
                        </a:spcAft>
                        <a:buClr>
                          <a:schemeClr val="accent2"/>
                        </a:buClr>
                        <a:buSzPts val="1500"/>
                        <a:buChar char="●"/>
                      </a:pPr>
                      <a:r>
                        <a:rPr lang="en-US" sz="1500" u="none" cap="none" strike="noStrike"/>
                        <a:t>Access EdFuel’s </a:t>
                      </a:r>
                      <a:r>
                        <a:rPr lang="en-US" sz="1500" u="none" cap="none" strike="noStrike">
                          <a:solidFill>
                            <a:srgbClr val="359AE2"/>
                          </a:solidFill>
                        </a:rPr>
                        <a:t>competency maps</a:t>
                      </a:r>
                      <a:endParaRPr sz="1500"/>
                    </a:p>
                  </a:txBody>
                  <a:tcPr marT="45725" marB="45725" marR="91450" marL="914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FFFFFF"/>
                    </a:solidFill>
                  </a:tcPr>
                </a:tc>
                <a:tc>
                  <a:txBody>
                    <a:bodyPr/>
                    <a:lstStyle/>
                    <a:p>
                      <a:pPr indent="0" lvl="0" marL="22225" marR="0" rtl="0" algn="l">
                        <a:lnSpc>
                          <a:spcPct val="100000"/>
                        </a:lnSpc>
                        <a:spcBef>
                          <a:spcPts val="0"/>
                        </a:spcBef>
                        <a:spcAft>
                          <a:spcPts val="0"/>
                        </a:spcAft>
                        <a:buClr>
                          <a:srgbClr val="4C8C34"/>
                        </a:buClr>
                        <a:buSzPts val="1600"/>
                        <a:buFont typeface="Noto Sans Symbols"/>
                        <a:buNone/>
                      </a:pPr>
                      <a:r>
                        <a:rPr b="1" i="1" lang="en-US" sz="1500">
                          <a:solidFill>
                            <a:schemeClr val="accent3"/>
                          </a:solidFill>
                        </a:rPr>
                        <a:t>Norming the Candidate Experience</a:t>
                      </a:r>
                      <a:endParaRPr b="1" sz="1500">
                        <a:solidFill>
                          <a:schemeClr val="accent3"/>
                        </a:solidFill>
                      </a:endParaRPr>
                    </a:p>
                    <a:p>
                      <a:pPr indent="0" lvl="0" marL="22225" marR="0" rtl="0" algn="l">
                        <a:lnSpc>
                          <a:spcPct val="100000"/>
                        </a:lnSpc>
                        <a:spcBef>
                          <a:spcPts val="0"/>
                        </a:spcBef>
                        <a:spcAft>
                          <a:spcPts val="0"/>
                        </a:spcAft>
                        <a:buClr>
                          <a:srgbClr val="000000"/>
                        </a:buClr>
                        <a:buSzPts val="900"/>
                        <a:buFont typeface="Noto Sans Symbols"/>
                        <a:buNone/>
                      </a:pPr>
                      <a:r>
                        <a:t/>
                      </a:r>
                      <a:endParaRPr i="1" sz="700">
                        <a:solidFill>
                          <a:srgbClr val="4C8C34"/>
                        </a:solidFill>
                      </a:endParaRPr>
                    </a:p>
                    <a:p>
                      <a:pPr indent="-140970" lvl="0" marL="274320" marR="0" rtl="0" algn="l">
                        <a:spcBef>
                          <a:spcPts val="0"/>
                        </a:spcBef>
                        <a:spcAft>
                          <a:spcPts val="0"/>
                        </a:spcAft>
                        <a:buClr>
                          <a:schemeClr val="accent2"/>
                        </a:buClr>
                        <a:buSzPts val="1500"/>
                        <a:buChar char="●"/>
                      </a:pPr>
                      <a:r>
                        <a:rPr lang="en-US" sz="1500"/>
                        <a:t>Review </a:t>
                      </a:r>
                      <a:r>
                        <a:rPr lang="en-US" sz="1500">
                          <a:solidFill>
                            <a:srgbClr val="359AE2"/>
                          </a:solidFill>
                        </a:rPr>
                        <a:t>job description</a:t>
                      </a:r>
                      <a:endParaRPr sz="1500"/>
                    </a:p>
                    <a:p>
                      <a:pPr indent="-140970" lvl="0" marL="274320" marR="0" rtl="0" algn="l">
                        <a:spcBef>
                          <a:spcPts val="0"/>
                        </a:spcBef>
                        <a:spcAft>
                          <a:spcPts val="0"/>
                        </a:spcAft>
                        <a:buClr>
                          <a:schemeClr val="accent2"/>
                        </a:buClr>
                        <a:buSzPts val="1500"/>
                        <a:buChar char="●"/>
                      </a:pPr>
                      <a:r>
                        <a:rPr lang="en-US" sz="1500"/>
                        <a:t>Access </a:t>
                      </a:r>
                      <a:r>
                        <a:rPr lang="en-US" sz="1500">
                          <a:solidFill>
                            <a:srgbClr val="359AE2"/>
                          </a:solidFill>
                        </a:rPr>
                        <a:t>hiring</a:t>
                      </a:r>
                      <a:r>
                        <a:rPr lang="en-US" sz="1500">
                          <a:solidFill>
                            <a:srgbClr val="359AE2"/>
                          </a:solidFill>
                        </a:rPr>
                        <a:t> tracker</a:t>
                      </a:r>
                      <a:endParaRPr sz="1500">
                        <a:solidFill>
                          <a:srgbClr val="0E2142"/>
                        </a:solidFill>
                      </a:endParaRPr>
                    </a:p>
                    <a:p>
                      <a:pPr indent="-140970" lvl="0" marL="274320" marR="0" rtl="0" algn="l">
                        <a:spcBef>
                          <a:spcPts val="0"/>
                        </a:spcBef>
                        <a:spcAft>
                          <a:spcPts val="0"/>
                        </a:spcAft>
                        <a:buClr>
                          <a:schemeClr val="accent2"/>
                        </a:buClr>
                        <a:buSzPts val="1500"/>
                        <a:buChar char="●"/>
                      </a:pPr>
                      <a:r>
                        <a:rPr lang="en-US" sz="1500"/>
                        <a:t>Draft</a:t>
                      </a:r>
                      <a:r>
                        <a:rPr lang="en-US" sz="1500"/>
                        <a:t> standardized </a:t>
                      </a:r>
                      <a:r>
                        <a:rPr lang="en-US" sz="1500">
                          <a:solidFill>
                            <a:srgbClr val="359AE2"/>
                          </a:solidFill>
                        </a:rPr>
                        <a:t>interview questions and email communication</a:t>
                      </a:r>
                      <a:endParaRPr sz="1500"/>
                    </a:p>
                    <a:p>
                      <a:pPr indent="-140970" lvl="0" marL="274320" marR="0" rtl="0" algn="l">
                        <a:spcBef>
                          <a:spcPts val="0"/>
                        </a:spcBef>
                        <a:spcAft>
                          <a:spcPts val="0"/>
                        </a:spcAft>
                        <a:buClr>
                          <a:schemeClr val="accent2"/>
                        </a:buClr>
                        <a:buSzPts val="1500"/>
                        <a:buChar char="●"/>
                      </a:pPr>
                      <a:r>
                        <a:rPr lang="en-US" sz="1500"/>
                        <a:t>Agree on </a:t>
                      </a:r>
                      <a:r>
                        <a:rPr lang="en-US" sz="1500">
                          <a:solidFill>
                            <a:srgbClr val="359AE2"/>
                          </a:solidFill>
                        </a:rPr>
                        <a:t>assessment</a:t>
                      </a:r>
                      <a:r>
                        <a:rPr lang="en-US" sz="1500"/>
                        <a:t> </a:t>
                      </a:r>
                      <a:r>
                        <a:rPr lang="en-US" sz="1500">
                          <a:solidFill>
                            <a:srgbClr val="359AE2"/>
                          </a:solidFill>
                        </a:rPr>
                        <a:t>rubrics</a:t>
                      </a:r>
                      <a:endParaRPr sz="1500"/>
                    </a:p>
                  </a:txBody>
                  <a:tcPr marT="45725" marB="45725" marR="91450" marL="914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FFFFFF"/>
                    </a:solidFill>
                  </a:tcPr>
                </a:tc>
              </a:tr>
            </a:tbl>
          </a:graphicData>
        </a:graphic>
      </p:graphicFrame>
      <p:sp>
        <p:nvSpPr>
          <p:cNvPr id="412" name="Google Shape;412;p41"/>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lnSpc>
                <a:spcPct val="103030"/>
              </a:lnSpc>
              <a:spcBef>
                <a:spcPts val="0"/>
              </a:spcBef>
              <a:spcAft>
                <a:spcPts val="0"/>
              </a:spcAft>
              <a:buClr>
                <a:schemeClr val="accent2"/>
              </a:buClr>
              <a:buSzPts val="3300"/>
              <a:buFont typeface="Calibri"/>
              <a:buNone/>
            </a:pPr>
            <a:r>
              <a:rPr lang="en-US"/>
              <a:t>Targeted Work Time</a:t>
            </a:r>
            <a:endParaRPr>
              <a:latin typeface="Century Gothic"/>
              <a:ea typeface="Century Gothic"/>
              <a:cs typeface="Century Gothic"/>
              <a:sym typeface="Century Gothic"/>
            </a:endParaRPr>
          </a:p>
        </p:txBody>
      </p:sp>
      <p:pic>
        <p:nvPicPr>
          <p:cNvPr id="413" name="Google Shape;413;p41"/>
          <p:cNvPicPr preferRelativeResize="0"/>
          <p:nvPr/>
        </p:nvPicPr>
        <p:blipFill>
          <a:blip r:embed="rId3">
            <a:alphaModFix/>
          </a:blip>
          <a:stretch>
            <a:fillRect/>
          </a:stretch>
        </p:blipFill>
        <p:spPr>
          <a:xfrm>
            <a:off x="0" y="5346567"/>
            <a:ext cx="9143999" cy="1649965"/>
          </a:xfrm>
          <a:prstGeom prst="rect">
            <a:avLst/>
          </a:prstGeom>
          <a:noFill/>
          <a:ln>
            <a:noFill/>
          </a:ln>
        </p:spPr>
      </p:pic>
      <p:pic>
        <p:nvPicPr>
          <p:cNvPr descr="EdFuel logo is in grey and blue font. Logo says EdFuel. Talent as a catalyst for change." id="414" name="Google Shape;414;p41"/>
          <p:cNvPicPr preferRelativeResize="0"/>
          <p:nvPr/>
        </p:nvPicPr>
        <p:blipFill>
          <a:blip r:embed="rId4">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2"/>
          <p:cNvSpPr txBox="1"/>
          <p:nvPr>
            <p:ph idx="12" type="sldNum"/>
          </p:nvPr>
        </p:nvSpPr>
        <p:spPr>
          <a:xfrm>
            <a:off x="8349173" y="6267453"/>
            <a:ext cx="336900" cy="456000"/>
          </a:xfrm>
          <a:prstGeom prst="rect">
            <a:avLst/>
          </a:prstGeom>
          <a:noFill/>
          <a:ln>
            <a:noFill/>
          </a:ln>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21" name="Google Shape;421;p42"/>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lnSpc>
                <a:spcPct val="103030"/>
              </a:lnSpc>
              <a:spcBef>
                <a:spcPts val="0"/>
              </a:spcBef>
              <a:spcAft>
                <a:spcPts val="0"/>
              </a:spcAft>
              <a:buClr>
                <a:schemeClr val="accent2"/>
              </a:buClr>
              <a:buSzPts val="3300"/>
              <a:buFont typeface="Calibri"/>
              <a:buNone/>
            </a:pPr>
            <a:r>
              <a:rPr lang="en-US"/>
              <a:t>Agenda</a:t>
            </a:r>
            <a:endParaRPr>
              <a:latin typeface="Century Gothic"/>
              <a:ea typeface="Century Gothic"/>
              <a:cs typeface="Century Gothic"/>
              <a:sym typeface="Century Gothic"/>
            </a:endParaRPr>
          </a:p>
        </p:txBody>
      </p:sp>
      <p:graphicFrame>
        <p:nvGraphicFramePr>
          <p:cNvPr id="422" name="Google Shape;422;p42"/>
          <p:cNvGraphicFramePr/>
          <p:nvPr/>
        </p:nvGraphicFramePr>
        <p:xfrm>
          <a:off x="0" y="1844000"/>
          <a:ext cx="3000000" cy="3000000"/>
        </p:xfrm>
        <a:graphic>
          <a:graphicData uri="http://schemas.openxmlformats.org/drawingml/2006/table">
            <a:tbl>
              <a:tblPr bandRow="1">
                <a:noFill/>
                <a:tableStyleId>{9A101DC3-3176-4D31-BC00-69C614832180}</a:tableStyleId>
              </a:tblPr>
              <a:tblGrid>
                <a:gridCol w="9144000"/>
              </a:tblGrid>
              <a:tr h="370850">
                <a:tc>
                  <a:txBody>
                    <a:bodyPr/>
                    <a:lstStyle/>
                    <a:p>
                      <a:pPr indent="-292100" lvl="0" marL="923925" marR="0" rtl="0" algn="l">
                        <a:lnSpc>
                          <a:spcPct val="100000"/>
                        </a:lnSpc>
                        <a:spcBef>
                          <a:spcPts val="0"/>
                        </a:spcBef>
                        <a:spcAft>
                          <a:spcPts val="0"/>
                        </a:spcAft>
                        <a:buClr>
                          <a:schemeClr val="accent2"/>
                        </a:buClr>
                        <a:buSzPts val="2000"/>
                        <a:buFont typeface="Calibri"/>
                        <a:buChar char="•"/>
                      </a:pPr>
                      <a:r>
                        <a:rPr b="1" lang="en-US" sz="2000">
                          <a:solidFill>
                            <a:schemeClr val="accent2"/>
                          </a:solidFill>
                          <a:latin typeface="Calibri"/>
                          <a:ea typeface="Calibri"/>
                          <a:cs typeface="Calibri"/>
                          <a:sym typeface="Calibri"/>
                        </a:rPr>
                        <a:t>Welcome, Objectives, and Agreements</a:t>
                      </a:r>
                      <a:r>
                        <a:rPr b="1" lang="en-US" sz="2000">
                          <a:solidFill>
                            <a:schemeClr val="accent2"/>
                          </a:solidFill>
                          <a:latin typeface="Calibri"/>
                          <a:ea typeface="Calibri"/>
                          <a:cs typeface="Calibri"/>
                          <a:sym typeface="Calibri"/>
                        </a:rPr>
                        <a:t> </a:t>
                      </a:r>
                      <a:endParaRPr sz="2000">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77812" lvl="0" marL="923925" marR="0" rtl="0" algn="l">
                        <a:lnSpc>
                          <a:spcPct val="100000"/>
                        </a:lnSpc>
                        <a:spcBef>
                          <a:spcPts val="0"/>
                        </a:spcBef>
                        <a:spcAft>
                          <a:spcPts val="0"/>
                        </a:spcAft>
                        <a:buClr>
                          <a:schemeClr val="accent2"/>
                        </a:buClr>
                        <a:buSzPts val="2000"/>
                        <a:buFont typeface="Calibri"/>
                        <a:buChar char="•"/>
                      </a:pPr>
                      <a:r>
                        <a:rPr b="1" i="0" lang="en-US" sz="2000" u="none" cap="none" strike="noStrike">
                          <a:solidFill>
                            <a:schemeClr val="accent2"/>
                          </a:solidFill>
                          <a:latin typeface="Calibri"/>
                          <a:ea typeface="Calibri"/>
                          <a:cs typeface="Calibri"/>
                          <a:sym typeface="Calibri"/>
                        </a:rPr>
                        <a:t>Co</a:t>
                      </a:r>
                      <a:r>
                        <a:rPr b="1" lang="en-US" sz="2000">
                          <a:solidFill>
                            <a:schemeClr val="accent2"/>
                          </a:solidFill>
                          <a:latin typeface="Calibri"/>
                          <a:ea typeface="Calibri"/>
                          <a:cs typeface="Calibri"/>
                          <a:sym typeface="Calibri"/>
                        </a:rPr>
                        <a:t>mmunity Building </a:t>
                      </a:r>
                      <a:endParaRPr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73304" lvl="0" marL="923544" marR="0" rtl="0" algn="l">
                        <a:lnSpc>
                          <a:spcPct val="100000"/>
                        </a:lnSpc>
                        <a:spcBef>
                          <a:spcPts val="0"/>
                        </a:spcBef>
                        <a:spcAft>
                          <a:spcPts val="0"/>
                        </a:spcAft>
                        <a:buClr>
                          <a:schemeClr val="accent2"/>
                        </a:buClr>
                        <a:buSzPts val="2000"/>
                        <a:buFont typeface="Calibri"/>
                        <a:buChar char="•"/>
                      </a:pPr>
                      <a:r>
                        <a:rPr b="1" lang="en-US" sz="2000">
                          <a:solidFill>
                            <a:schemeClr val="accent2"/>
                          </a:solidFill>
                          <a:latin typeface="Calibri"/>
                          <a:ea typeface="Calibri"/>
                          <a:cs typeface="Calibri"/>
                          <a:sym typeface="Calibri"/>
                        </a:rPr>
                        <a:t>Biases in Recruitment &amp; Hiring</a:t>
                      </a:r>
                      <a:endParaRPr b="1"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54254" lvl="0" marL="923544" marR="0" rtl="0" algn="l">
                        <a:lnSpc>
                          <a:spcPct val="100000"/>
                        </a:lnSpc>
                        <a:spcBef>
                          <a:spcPts val="0"/>
                        </a:spcBef>
                        <a:spcAft>
                          <a:spcPts val="0"/>
                        </a:spcAft>
                        <a:buClr>
                          <a:schemeClr val="accent2"/>
                        </a:buClr>
                        <a:buSzPts val="1700"/>
                        <a:buFont typeface="Calibri"/>
                        <a:buChar char="●"/>
                      </a:pPr>
                      <a:r>
                        <a:rPr b="1" lang="en-US" sz="2000">
                          <a:solidFill>
                            <a:schemeClr val="accent2"/>
                          </a:solidFill>
                          <a:latin typeface="Calibri"/>
                          <a:ea typeface="Calibri"/>
                          <a:cs typeface="Calibri"/>
                          <a:sym typeface="Calibri"/>
                        </a:rPr>
                        <a:t>Equitable Recruitment &amp; Hiring Practices </a:t>
                      </a:r>
                      <a:endParaRPr b="1"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73304" lvl="0" marL="923544" marR="0" rtl="0" algn="l">
                        <a:lnSpc>
                          <a:spcPct val="100000"/>
                        </a:lnSpc>
                        <a:spcBef>
                          <a:spcPts val="0"/>
                        </a:spcBef>
                        <a:spcAft>
                          <a:spcPts val="0"/>
                        </a:spcAft>
                        <a:buClr>
                          <a:schemeClr val="accent2"/>
                        </a:buClr>
                        <a:buSzPts val="2000"/>
                        <a:buFont typeface="Calibri"/>
                        <a:buChar char="•"/>
                      </a:pPr>
                      <a:r>
                        <a:rPr b="1" lang="en-US" sz="2000">
                          <a:solidFill>
                            <a:schemeClr val="accent2"/>
                          </a:solidFill>
                          <a:latin typeface="Calibri"/>
                          <a:ea typeface="Calibri"/>
                          <a:cs typeface="Calibri"/>
                          <a:sym typeface="Calibri"/>
                        </a:rPr>
                        <a:t>Targeted Work Time </a:t>
                      </a:r>
                      <a:endParaRPr b="1"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73304" lvl="0" marL="923544" rtl="0" algn="l">
                        <a:spcBef>
                          <a:spcPts val="0"/>
                        </a:spcBef>
                        <a:spcAft>
                          <a:spcPts val="0"/>
                        </a:spcAft>
                        <a:buClr>
                          <a:schemeClr val="accent2"/>
                        </a:buClr>
                        <a:buSzPts val="2000"/>
                        <a:buFont typeface="Calibri"/>
                        <a:buChar char="•"/>
                      </a:pPr>
                      <a:r>
                        <a:rPr b="1" lang="en-US" sz="2000">
                          <a:solidFill>
                            <a:schemeClr val="accent2"/>
                          </a:solidFill>
                          <a:latin typeface="Calibri"/>
                          <a:ea typeface="Calibri"/>
                          <a:cs typeface="Calibri"/>
                          <a:sym typeface="Calibri"/>
                        </a:rPr>
                        <a:t>Closing Remarks </a:t>
                      </a:r>
                      <a:endParaRPr b="1"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bl>
          </a:graphicData>
        </a:graphic>
      </p:graphicFrame>
      <p:pic>
        <p:nvPicPr>
          <p:cNvPr descr="EdFuel logo is in grey and blue font. Logo says EdFuel. Talent as a catalyst for change." id="423" name="Google Shape;423;p42"/>
          <p:cNvPicPr preferRelativeResize="0"/>
          <p:nvPr/>
        </p:nvPicPr>
        <p:blipFill>
          <a:blip r:embed="rId3">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3"/>
          <p:cNvSpPr txBox="1"/>
          <p:nvPr>
            <p:ph idx="12" type="sldNum"/>
          </p:nvPr>
        </p:nvSpPr>
        <p:spPr>
          <a:xfrm>
            <a:off x="8349173" y="6267453"/>
            <a:ext cx="336900" cy="456000"/>
          </a:xfrm>
          <a:prstGeom prst="rect">
            <a:avLst/>
          </a:prstGeom>
          <a:noFill/>
          <a:ln>
            <a:noFill/>
          </a:ln>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30" name="Google Shape;430;p43"/>
          <p:cNvSpPr txBox="1"/>
          <p:nvPr>
            <p:ph idx="1" type="body"/>
          </p:nvPr>
        </p:nvSpPr>
        <p:spPr>
          <a:xfrm>
            <a:off x="457201" y="1527501"/>
            <a:ext cx="8228100" cy="4281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SzPts val="2200"/>
              <a:buNone/>
            </a:pPr>
            <a:r>
              <a:t/>
            </a:r>
            <a:endParaRPr>
              <a:solidFill>
                <a:schemeClr val="lt1"/>
              </a:solidFill>
              <a:highlight>
                <a:schemeClr val="accent2"/>
              </a:highlight>
            </a:endParaRPr>
          </a:p>
          <a:p>
            <a:pPr indent="-264160" lvl="0" marL="640080" rtl="0" algn="l">
              <a:lnSpc>
                <a:spcPct val="115000"/>
              </a:lnSpc>
              <a:spcBef>
                <a:spcPts val="1000"/>
              </a:spcBef>
              <a:spcAft>
                <a:spcPts val="0"/>
              </a:spcAft>
              <a:buSzPts val="2000"/>
              <a:buChar char="●"/>
            </a:pPr>
            <a:r>
              <a:rPr b="0" lang="en-US"/>
              <a:t>Regularly assess and reflect your biases to mitigate the impact they have on your hiring decisions.</a:t>
            </a:r>
            <a:endParaRPr b="0"/>
          </a:p>
          <a:p>
            <a:pPr indent="-264160" lvl="0" marL="640080" rtl="0" algn="l">
              <a:lnSpc>
                <a:spcPct val="115000"/>
              </a:lnSpc>
              <a:spcBef>
                <a:spcPts val="0"/>
              </a:spcBef>
              <a:spcAft>
                <a:spcPts val="0"/>
              </a:spcAft>
              <a:buSzPts val="2000"/>
              <a:buChar char="●"/>
            </a:pPr>
            <a:r>
              <a:rPr b="0" lang="en-US"/>
              <a:t>Share insights into ongoing biases you observe during the hiring process.</a:t>
            </a:r>
            <a:endParaRPr b="0"/>
          </a:p>
          <a:p>
            <a:pPr indent="-264160" lvl="0" marL="640080" rtl="0" algn="l">
              <a:lnSpc>
                <a:spcPct val="115000"/>
              </a:lnSpc>
              <a:spcBef>
                <a:spcPts val="0"/>
              </a:spcBef>
              <a:spcAft>
                <a:spcPts val="0"/>
              </a:spcAft>
              <a:buSzPts val="2000"/>
              <a:buChar char="●"/>
            </a:pPr>
            <a:r>
              <a:rPr b="0" lang="en-US"/>
              <a:t>Regularly review your school’s DEIA hiring goals to stay aligned with the current process.</a:t>
            </a:r>
            <a:endParaRPr b="0"/>
          </a:p>
          <a:p>
            <a:pPr indent="-264160" lvl="0" marL="640080" rtl="0" algn="l">
              <a:lnSpc>
                <a:spcPct val="115000"/>
              </a:lnSpc>
              <a:spcBef>
                <a:spcPts val="0"/>
              </a:spcBef>
              <a:spcAft>
                <a:spcPts val="0"/>
              </a:spcAft>
              <a:buSzPts val="2000"/>
              <a:buChar char="●"/>
            </a:pPr>
            <a:r>
              <a:rPr b="0" lang="en-US"/>
              <a:t>Ask questions and stimulate conversation with others!</a:t>
            </a:r>
            <a:endParaRPr b="0"/>
          </a:p>
          <a:p>
            <a:pPr indent="0" lvl="0" marL="0" rtl="0" algn="l">
              <a:lnSpc>
                <a:spcPct val="115000"/>
              </a:lnSpc>
              <a:spcBef>
                <a:spcPts val="1000"/>
              </a:spcBef>
              <a:spcAft>
                <a:spcPts val="0"/>
              </a:spcAft>
              <a:buNone/>
            </a:pPr>
            <a:r>
              <a:t/>
            </a:r>
            <a:endParaRPr b="0"/>
          </a:p>
          <a:p>
            <a:pPr indent="0" lvl="0" marL="0" rtl="0" algn="ctr">
              <a:lnSpc>
                <a:spcPct val="115000"/>
              </a:lnSpc>
              <a:spcBef>
                <a:spcPts val="1000"/>
              </a:spcBef>
              <a:spcAft>
                <a:spcPts val="0"/>
              </a:spcAft>
              <a:buNone/>
            </a:pPr>
            <a:r>
              <a:rPr lang="en-US" sz="4300">
                <a:solidFill>
                  <a:srgbClr val="2670A4"/>
                </a:solidFill>
              </a:rPr>
              <a:t>Thank you!</a:t>
            </a:r>
            <a:endParaRPr sz="4300">
              <a:solidFill>
                <a:srgbClr val="2670A4"/>
              </a:solidFill>
            </a:endParaRPr>
          </a:p>
        </p:txBody>
      </p:sp>
      <p:sp>
        <p:nvSpPr>
          <p:cNvPr id="431" name="Google Shape;431;p43"/>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lnSpc>
                <a:spcPct val="103030"/>
              </a:lnSpc>
              <a:spcBef>
                <a:spcPts val="0"/>
              </a:spcBef>
              <a:spcAft>
                <a:spcPts val="0"/>
              </a:spcAft>
              <a:buClr>
                <a:schemeClr val="accent2"/>
              </a:buClr>
              <a:buSzPts val="3300"/>
              <a:buFont typeface="Calibri"/>
              <a:buNone/>
            </a:pPr>
            <a:r>
              <a:rPr lang="en-US"/>
              <a:t>Closing Remarks</a:t>
            </a:r>
            <a:endParaRPr/>
          </a:p>
        </p:txBody>
      </p:sp>
      <p:pic>
        <p:nvPicPr>
          <p:cNvPr descr="EdFuel logo is in grey and blue font. Logo says EdFuel. Talent as a catalyst for change." id="432" name="Google Shape;432;p43"/>
          <p:cNvPicPr preferRelativeResize="0"/>
          <p:nvPr/>
        </p:nvPicPr>
        <p:blipFill>
          <a:blip r:embed="rId3">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2"/>
          <p:cNvSpPr txBox="1"/>
          <p:nvPr>
            <p:ph idx="12" type="sldNum"/>
          </p:nvPr>
        </p:nvSpPr>
        <p:spPr>
          <a:xfrm>
            <a:off x="8349173" y="6267453"/>
            <a:ext cx="336900" cy="456000"/>
          </a:xfrm>
          <a:prstGeom prst="rect">
            <a:avLst/>
          </a:prstGeom>
          <a:noFill/>
          <a:ln>
            <a:noFill/>
          </a:ln>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18" name="Google Shape;218;p22"/>
          <p:cNvSpPr txBox="1"/>
          <p:nvPr>
            <p:ph idx="1" type="body"/>
          </p:nvPr>
        </p:nvSpPr>
        <p:spPr>
          <a:xfrm>
            <a:off x="457201" y="1692276"/>
            <a:ext cx="8228100" cy="4281600"/>
          </a:xfrm>
          <a:prstGeom prst="rect">
            <a:avLst/>
          </a:prstGeom>
          <a:noFill/>
          <a:ln>
            <a:noFill/>
          </a:ln>
        </p:spPr>
        <p:txBody>
          <a:bodyPr anchorCtr="0" anchor="t" bIns="0" lIns="0" spcFirstLastPara="1" rIns="0" wrap="square" tIns="0">
            <a:normAutofit/>
          </a:bodyPr>
          <a:lstStyle/>
          <a:p>
            <a:pPr indent="-355600" lvl="0" marL="457200" rtl="0" algn="l">
              <a:spcBef>
                <a:spcPts val="0"/>
              </a:spcBef>
              <a:spcAft>
                <a:spcPts val="0"/>
              </a:spcAft>
              <a:buSzPts val="2000"/>
              <a:buChar char="●"/>
            </a:pPr>
            <a:r>
              <a:rPr b="0" lang="en-US"/>
              <a:t>Identify your biases and acknowledge them</a:t>
            </a:r>
            <a:endParaRPr b="0"/>
          </a:p>
          <a:p>
            <a:pPr indent="-355600" lvl="0" marL="457200" rtl="0" algn="l">
              <a:spcBef>
                <a:spcPts val="1000"/>
              </a:spcBef>
              <a:spcAft>
                <a:spcPts val="0"/>
              </a:spcAft>
              <a:buSzPts val="2000"/>
              <a:buChar char="●"/>
            </a:pPr>
            <a:r>
              <a:rPr b="0" lang="en-US"/>
              <a:t>Identify tools to mitigate bias in your recruitment &amp; hiring process</a:t>
            </a:r>
            <a:endParaRPr b="0"/>
          </a:p>
          <a:p>
            <a:pPr indent="-355600" lvl="0" marL="457200" rtl="0" algn="l">
              <a:spcBef>
                <a:spcPts val="1000"/>
              </a:spcBef>
              <a:spcAft>
                <a:spcPts val="1000"/>
              </a:spcAft>
              <a:buSzPts val="2000"/>
              <a:buChar char="●"/>
            </a:pPr>
            <a:r>
              <a:rPr b="0" lang="en-US"/>
              <a:t>Create or refine the plan to apply best practices to increase the equity of your hiring process</a:t>
            </a:r>
            <a:endParaRPr b="0"/>
          </a:p>
        </p:txBody>
      </p:sp>
      <p:sp>
        <p:nvSpPr>
          <p:cNvPr id="219" name="Google Shape;219;p22"/>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lnSpc>
                <a:spcPct val="103030"/>
              </a:lnSpc>
              <a:spcBef>
                <a:spcPts val="0"/>
              </a:spcBef>
              <a:spcAft>
                <a:spcPts val="0"/>
              </a:spcAft>
              <a:buClr>
                <a:schemeClr val="accent2"/>
              </a:buClr>
              <a:buSzPts val="3300"/>
              <a:buFont typeface="Calibri"/>
              <a:buNone/>
            </a:pPr>
            <a:r>
              <a:rPr lang="en-US"/>
              <a:t>Objectives</a:t>
            </a:r>
            <a:endParaRPr/>
          </a:p>
        </p:txBody>
      </p:sp>
      <p:pic>
        <p:nvPicPr>
          <p:cNvPr descr="EdFuel logo is in grey and blue font. Logo says EdFuel. Talent as a catalyst for change." id="220" name="Google Shape;220;p22"/>
          <p:cNvPicPr preferRelativeResize="0"/>
          <p:nvPr/>
        </p:nvPicPr>
        <p:blipFill>
          <a:blip r:embed="rId3">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3"/>
          <p:cNvSpPr txBox="1"/>
          <p:nvPr>
            <p:ph idx="12" type="sldNum"/>
          </p:nvPr>
        </p:nvSpPr>
        <p:spPr>
          <a:xfrm>
            <a:off x="8349173" y="6267453"/>
            <a:ext cx="336900" cy="456000"/>
          </a:xfrm>
          <a:prstGeom prst="rect">
            <a:avLst/>
          </a:prstGeom>
          <a:noFill/>
          <a:ln>
            <a:noFill/>
          </a:ln>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27" name="Google Shape;227;p23"/>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lnSpc>
                <a:spcPct val="103030"/>
              </a:lnSpc>
              <a:spcBef>
                <a:spcPts val="0"/>
              </a:spcBef>
              <a:spcAft>
                <a:spcPts val="0"/>
              </a:spcAft>
              <a:buClr>
                <a:schemeClr val="accent2"/>
              </a:buClr>
              <a:buSzPts val="3300"/>
              <a:buFont typeface="Calibri"/>
              <a:buNone/>
            </a:pPr>
            <a:r>
              <a:rPr lang="en-US"/>
              <a:t>Participation </a:t>
            </a:r>
            <a:r>
              <a:rPr lang="en-US"/>
              <a:t>Agreements</a:t>
            </a:r>
            <a:endParaRPr/>
          </a:p>
        </p:txBody>
      </p:sp>
      <p:sp>
        <p:nvSpPr>
          <p:cNvPr id="228" name="Google Shape;228;p23"/>
          <p:cNvSpPr txBox="1"/>
          <p:nvPr/>
        </p:nvSpPr>
        <p:spPr>
          <a:xfrm>
            <a:off x="646750" y="1662875"/>
            <a:ext cx="7618200" cy="32538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accent2"/>
              </a:buClr>
              <a:buSzPts val="2000"/>
              <a:buFont typeface="Calibri"/>
              <a:buChar char="●"/>
            </a:pPr>
            <a:r>
              <a:rPr i="0" lang="en-US" sz="2000" u="none" cap="none" strike="noStrike">
                <a:solidFill>
                  <a:srgbClr val="0E2142"/>
                </a:solidFill>
                <a:latin typeface="Calibri"/>
                <a:ea typeface="Calibri"/>
                <a:cs typeface="Calibri"/>
                <a:sym typeface="Calibri"/>
              </a:rPr>
              <a:t>Stay engaged and present </a:t>
            </a:r>
            <a:endParaRPr sz="2000">
              <a:solidFill>
                <a:srgbClr val="0E2142"/>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600">
              <a:solidFill>
                <a:srgbClr val="0E2142"/>
              </a:solidFill>
              <a:latin typeface="Calibri"/>
              <a:ea typeface="Calibri"/>
              <a:cs typeface="Calibri"/>
              <a:sym typeface="Calibri"/>
            </a:endParaRPr>
          </a:p>
          <a:p>
            <a:pPr indent="-355600" lvl="0" marL="457200" rtl="0" algn="l">
              <a:lnSpc>
                <a:spcPct val="115000"/>
              </a:lnSpc>
              <a:spcBef>
                <a:spcPts val="0"/>
              </a:spcBef>
              <a:spcAft>
                <a:spcPts val="0"/>
              </a:spcAft>
              <a:buClr>
                <a:schemeClr val="accent2"/>
              </a:buClr>
              <a:buSzPts val="2000"/>
              <a:buFont typeface="Calibri"/>
              <a:buChar char="●"/>
            </a:pPr>
            <a:r>
              <a:rPr lang="en-US" sz="2000">
                <a:solidFill>
                  <a:schemeClr val="dk2"/>
                </a:solidFill>
                <a:latin typeface="Calibri"/>
                <a:ea typeface="Calibri"/>
                <a:cs typeface="Calibri"/>
                <a:sym typeface="Calibri"/>
              </a:rPr>
              <a:t>Speak your truth</a:t>
            </a:r>
            <a:endParaRPr sz="20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t/>
            </a:r>
            <a:endParaRPr sz="600">
              <a:solidFill>
                <a:schemeClr val="dk2"/>
              </a:solidFill>
              <a:latin typeface="Calibri"/>
              <a:ea typeface="Calibri"/>
              <a:cs typeface="Calibri"/>
              <a:sym typeface="Calibri"/>
            </a:endParaRPr>
          </a:p>
          <a:p>
            <a:pPr indent="-355600" lvl="0" marL="457200" marR="0" rtl="0" algn="l">
              <a:lnSpc>
                <a:spcPct val="115000"/>
              </a:lnSpc>
              <a:spcBef>
                <a:spcPts val="0"/>
              </a:spcBef>
              <a:spcAft>
                <a:spcPts val="0"/>
              </a:spcAft>
              <a:buClr>
                <a:schemeClr val="accent2"/>
              </a:buClr>
              <a:buSzPts val="2000"/>
              <a:buFont typeface="Calibri"/>
              <a:buChar char="●"/>
            </a:pPr>
            <a:r>
              <a:rPr lang="en-US" sz="2000">
                <a:solidFill>
                  <a:srgbClr val="0E2142"/>
                </a:solidFill>
                <a:latin typeface="Calibri"/>
                <a:ea typeface="Calibri"/>
                <a:cs typeface="Calibri"/>
                <a:sym typeface="Calibri"/>
              </a:rPr>
              <a:t>Listen to your body; move when you need to </a:t>
            </a:r>
            <a:endParaRPr sz="2000">
              <a:solidFill>
                <a:srgbClr val="0E2142"/>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600">
              <a:solidFill>
                <a:srgbClr val="0E2142"/>
              </a:solidFill>
              <a:latin typeface="Calibri"/>
              <a:ea typeface="Calibri"/>
              <a:cs typeface="Calibri"/>
              <a:sym typeface="Calibri"/>
            </a:endParaRPr>
          </a:p>
          <a:p>
            <a:pPr indent="-355600" lvl="0" marL="457200" marR="0" rtl="0" algn="l">
              <a:lnSpc>
                <a:spcPct val="115000"/>
              </a:lnSpc>
              <a:spcBef>
                <a:spcPts val="0"/>
              </a:spcBef>
              <a:spcAft>
                <a:spcPts val="0"/>
              </a:spcAft>
              <a:buClr>
                <a:schemeClr val="accent2"/>
              </a:buClr>
              <a:buSzPts val="2000"/>
              <a:buFont typeface="Calibri"/>
              <a:buChar char="●"/>
            </a:pPr>
            <a:r>
              <a:rPr i="0" lang="en-US" sz="2000" u="none" cap="none" strike="noStrike">
                <a:solidFill>
                  <a:srgbClr val="0E2142"/>
                </a:solidFill>
                <a:latin typeface="Calibri"/>
                <a:ea typeface="Calibri"/>
                <a:cs typeface="Calibri"/>
                <a:sym typeface="Calibri"/>
              </a:rPr>
              <a:t>Expect and accept non-closure and discomfort</a:t>
            </a:r>
            <a:endParaRPr i="0" sz="2000" u="none" cap="none" strike="noStrike">
              <a:solidFill>
                <a:srgbClr val="0E2142"/>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600">
              <a:solidFill>
                <a:srgbClr val="0E2142"/>
              </a:solidFill>
              <a:latin typeface="Calibri"/>
              <a:ea typeface="Calibri"/>
              <a:cs typeface="Calibri"/>
              <a:sym typeface="Calibri"/>
            </a:endParaRPr>
          </a:p>
          <a:p>
            <a:pPr indent="-355600" lvl="0" marL="457200" marR="0" rtl="0" algn="l">
              <a:lnSpc>
                <a:spcPct val="115000"/>
              </a:lnSpc>
              <a:spcBef>
                <a:spcPts val="0"/>
              </a:spcBef>
              <a:spcAft>
                <a:spcPts val="0"/>
              </a:spcAft>
              <a:buClr>
                <a:schemeClr val="accent2"/>
              </a:buClr>
              <a:buSzPts val="2000"/>
              <a:buFont typeface="Calibri"/>
              <a:buChar char="●"/>
            </a:pPr>
            <a:r>
              <a:rPr i="0" lang="en-US" sz="2000" u="none" cap="none" strike="noStrike">
                <a:solidFill>
                  <a:srgbClr val="0E2142"/>
                </a:solidFill>
                <a:latin typeface="Calibri"/>
                <a:ea typeface="Calibri"/>
                <a:cs typeface="Calibri"/>
                <a:sym typeface="Calibri"/>
              </a:rPr>
              <a:t>Zealously protect the confidentiality of the community</a:t>
            </a:r>
            <a:endParaRPr i="0" sz="2000" u="none" cap="none" strike="noStrike">
              <a:solidFill>
                <a:srgbClr val="0E2142"/>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600">
              <a:solidFill>
                <a:srgbClr val="0E2142"/>
              </a:solidFill>
              <a:latin typeface="Calibri"/>
              <a:ea typeface="Calibri"/>
              <a:cs typeface="Calibri"/>
              <a:sym typeface="Calibri"/>
            </a:endParaRPr>
          </a:p>
          <a:p>
            <a:pPr indent="-355600" lvl="0" marL="457200" marR="0" rtl="0" algn="l">
              <a:lnSpc>
                <a:spcPct val="115000"/>
              </a:lnSpc>
              <a:spcBef>
                <a:spcPts val="0"/>
              </a:spcBef>
              <a:spcAft>
                <a:spcPts val="0"/>
              </a:spcAft>
              <a:buClr>
                <a:schemeClr val="accent2"/>
              </a:buClr>
              <a:buSzPts val="2000"/>
              <a:buFont typeface="Calibri"/>
              <a:buChar char="●"/>
            </a:pPr>
            <a:r>
              <a:rPr i="0" lang="en-US" sz="2000" u="none" cap="none" strike="noStrike">
                <a:solidFill>
                  <a:srgbClr val="0E2142"/>
                </a:solidFill>
                <a:latin typeface="Calibri"/>
                <a:ea typeface="Calibri"/>
                <a:cs typeface="Calibri"/>
                <a:sym typeface="Calibri"/>
              </a:rPr>
              <a:t>Be mindful of your airtime &amp; support the inclusion of other voices</a:t>
            </a:r>
            <a:endParaRPr i="0" sz="2000" u="none" cap="none" strike="noStrike">
              <a:solidFill>
                <a:srgbClr val="0E2142"/>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600">
              <a:solidFill>
                <a:srgbClr val="0E2142"/>
              </a:solidFill>
              <a:latin typeface="Calibri"/>
              <a:ea typeface="Calibri"/>
              <a:cs typeface="Calibri"/>
              <a:sym typeface="Calibri"/>
            </a:endParaRPr>
          </a:p>
          <a:p>
            <a:pPr indent="-355600" lvl="0" marL="457200" marR="0" rtl="0" algn="l">
              <a:lnSpc>
                <a:spcPct val="115000"/>
              </a:lnSpc>
              <a:spcBef>
                <a:spcPts val="0"/>
              </a:spcBef>
              <a:spcAft>
                <a:spcPts val="0"/>
              </a:spcAft>
              <a:buClr>
                <a:schemeClr val="accent2"/>
              </a:buClr>
              <a:buSzPts val="2000"/>
              <a:buFont typeface="Calibri"/>
              <a:buChar char="●"/>
            </a:pPr>
            <a:r>
              <a:rPr lang="en-US" sz="2000">
                <a:solidFill>
                  <a:srgbClr val="0E2142"/>
                </a:solidFill>
                <a:latin typeface="Calibri"/>
                <a:ea typeface="Calibri"/>
                <a:cs typeface="Calibri"/>
                <a:sym typeface="Calibri"/>
              </a:rPr>
              <a:t>Conversations stay in the group, strategies go </a:t>
            </a:r>
            <a:r>
              <a:rPr lang="en-US" sz="2000">
                <a:solidFill>
                  <a:srgbClr val="0E2142"/>
                </a:solidFill>
                <a:latin typeface="Calibri"/>
                <a:ea typeface="Calibri"/>
                <a:cs typeface="Calibri"/>
                <a:sym typeface="Calibri"/>
              </a:rPr>
              <a:t>out</a:t>
            </a:r>
            <a:endParaRPr sz="2000">
              <a:solidFill>
                <a:srgbClr val="0E2142"/>
              </a:solidFill>
              <a:latin typeface="Calibri"/>
              <a:ea typeface="Calibri"/>
              <a:cs typeface="Calibri"/>
              <a:sym typeface="Calibri"/>
            </a:endParaRPr>
          </a:p>
        </p:txBody>
      </p:sp>
      <p:pic>
        <p:nvPicPr>
          <p:cNvPr descr="EdFuel logo is in grey and blue font. Logo says EdFuel. Talent as a catalyst for change." id="229" name="Google Shape;229;p23"/>
          <p:cNvPicPr preferRelativeResize="0"/>
          <p:nvPr/>
        </p:nvPicPr>
        <p:blipFill>
          <a:blip r:embed="rId3">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4"/>
          <p:cNvSpPr txBox="1"/>
          <p:nvPr>
            <p:ph idx="12" type="sldNum"/>
          </p:nvPr>
        </p:nvSpPr>
        <p:spPr>
          <a:xfrm>
            <a:off x="8349173" y="6267453"/>
            <a:ext cx="336900" cy="456000"/>
          </a:xfrm>
          <a:prstGeom prst="rect">
            <a:avLst/>
          </a:prstGeom>
          <a:noFill/>
          <a:ln>
            <a:noFill/>
          </a:ln>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36" name="Google Shape;236;p24"/>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lnSpc>
                <a:spcPct val="103030"/>
              </a:lnSpc>
              <a:spcBef>
                <a:spcPts val="0"/>
              </a:spcBef>
              <a:spcAft>
                <a:spcPts val="0"/>
              </a:spcAft>
              <a:buClr>
                <a:schemeClr val="accent2"/>
              </a:buClr>
              <a:buSzPts val="3300"/>
              <a:buFont typeface="Calibri"/>
              <a:buNone/>
            </a:pPr>
            <a:r>
              <a:rPr lang="en-US"/>
              <a:t>Agenda</a:t>
            </a:r>
            <a:endParaRPr>
              <a:latin typeface="Century Gothic"/>
              <a:ea typeface="Century Gothic"/>
              <a:cs typeface="Century Gothic"/>
              <a:sym typeface="Century Gothic"/>
            </a:endParaRPr>
          </a:p>
        </p:txBody>
      </p:sp>
      <p:graphicFrame>
        <p:nvGraphicFramePr>
          <p:cNvPr id="237" name="Google Shape;237;p24"/>
          <p:cNvGraphicFramePr/>
          <p:nvPr/>
        </p:nvGraphicFramePr>
        <p:xfrm>
          <a:off x="0" y="1844000"/>
          <a:ext cx="3000000" cy="3000000"/>
        </p:xfrm>
        <a:graphic>
          <a:graphicData uri="http://schemas.openxmlformats.org/drawingml/2006/table">
            <a:tbl>
              <a:tblPr bandRow="1">
                <a:noFill/>
                <a:tableStyleId>{9A101DC3-3176-4D31-BC00-69C614832180}</a:tableStyleId>
              </a:tblPr>
              <a:tblGrid>
                <a:gridCol w="9144000"/>
              </a:tblGrid>
              <a:tr h="370850">
                <a:tc>
                  <a:txBody>
                    <a:bodyPr/>
                    <a:lstStyle/>
                    <a:p>
                      <a:pPr indent="-292100" lvl="0" marL="923925" marR="0" rtl="0" algn="l">
                        <a:lnSpc>
                          <a:spcPct val="100000"/>
                        </a:lnSpc>
                        <a:spcBef>
                          <a:spcPts val="0"/>
                        </a:spcBef>
                        <a:spcAft>
                          <a:spcPts val="0"/>
                        </a:spcAft>
                        <a:buClr>
                          <a:schemeClr val="accent2"/>
                        </a:buClr>
                        <a:buSzPts val="2000"/>
                        <a:buFont typeface="Calibri"/>
                        <a:buChar char="•"/>
                      </a:pPr>
                      <a:r>
                        <a:rPr b="1" lang="en-US" sz="2000">
                          <a:solidFill>
                            <a:schemeClr val="accent2"/>
                          </a:solidFill>
                          <a:latin typeface="Calibri"/>
                          <a:ea typeface="Calibri"/>
                          <a:cs typeface="Calibri"/>
                          <a:sym typeface="Calibri"/>
                        </a:rPr>
                        <a:t>Welcome, Objectives, </a:t>
                      </a:r>
                      <a:r>
                        <a:rPr b="1" lang="en-US" sz="2000">
                          <a:solidFill>
                            <a:schemeClr val="accent2"/>
                          </a:solidFill>
                          <a:latin typeface="Calibri"/>
                          <a:ea typeface="Calibri"/>
                          <a:cs typeface="Calibri"/>
                          <a:sym typeface="Calibri"/>
                        </a:rPr>
                        <a:t>and Agreements</a:t>
                      </a:r>
                      <a:endParaRPr sz="2000">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77812" lvl="0" marL="923925" marR="0" rtl="0" algn="l">
                        <a:lnSpc>
                          <a:spcPct val="100000"/>
                        </a:lnSpc>
                        <a:spcBef>
                          <a:spcPts val="0"/>
                        </a:spcBef>
                        <a:spcAft>
                          <a:spcPts val="0"/>
                        </a:spcAft>
                        <a:buClr>
                          <a:schemeClr val="accent2"/>
                        </a:buClr>
                        <a:buSzPts val="2000"/>
                        <a:buFont typeface="Calibri"/>
                        <a:buChar char="•"/>
                      </a:pPr>
                      <a:r>
                        <a:rPr b="1" i="0" lang="en-US" sz="2000" u="none" cap="none" strike="noStrike">
                          <a:solidFill>
                            <a:schemeClr val="accent2"/>
                          </a:solidFill>
                          <a:latin typeface="Calibri"/>
                          <a:ea typeface="Calibri"/>
                          <a:cs typeface="Calibri"/>
                          <a:sym typeface="Calibri"/>
                        </a:rPr>
                        <a:t>Co</a:t>
                      </a:r>
                      <a:r>
                        <a:rPr b="1" lang="en-US" sz="2000">
                          <a:solidFill>
                            <a:schemeClr val="accent2"/>
                          </a:solidFill>
                          <a:latin typeface="Calibri"/>
                          <a:ea typeface="Calibri"/>
                          <a:cs typeface="Calibri"/>
                          <a:sym typeface="Calibri"/>
                        </a:rPr>
                        <a:t>mmunity Building </a:t>
                      </a:r>
                      <a:endParaRPr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370850">
                <a:tc>
                  <a:txBody>
                    <a:bodyPr/>
                    <a:lstStyle/>
                    <a:p>
                      <a:pPr indent="-273304" lvl="0" marL="923544" marR="0" rtl="0" algn="l">
                        <a:lnSpc>
                          <a:spcPct val="100000"/>
                        </a:lnSpc>
                        <a:spcBef>
                          <a:spcPts val="0"/>
                        </a:spcBef>
                        <a:spcAft>
                          <a:spcPts val="0"/>
                        </a:spcAft>
                        <a:buClr>
                          <a:schemeClr val="accent2"/>
                        </a:buClr>
                        <a:buSzPts val="2000"/>
                        <a:buFont typeface="Calibri"/>
                        <a:buChar char="•"/>
                      </a:pPr>
                      <a:r>
                        <a:rPr b="1" lang="en-US" sz="2000">
                          <a:solidFill>
                            <a:schemeClr val="dk2"/>
                          </a:solidFill>
                          <a:latin typeface="Calibri"/>
                          <a:ea typeface="Calibri"/>
                          <a:cs typeface="Calibri"/>
                          <a:sym typeface="Calibri"/>
                        </a:rPr>
                        <a:t>Biases in Recruitment &amp; Hiring</a:t>
                      </a:r>
                      <a:endParaRPr b="1" sz="2000">
                        <a:solidFill>
                          <a:schemeClr val="dk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370850">
                <a:tc>
                  <a:txBody>
                    <a:bodyPr/>
                    <a:lstStyle/>
                    <a:p>
                      <a:pPr indent="-254254" lvl="0" marL="923544" marR="0" rtl="0" algn="l">
                        <a:lnSpc>
                          <a:spcPct val="100000"/>
                        </a:lnSpc>
                        <a:spcBef>
                          <a:spcPts val="0"/>
                        </a:spcBef>
                        <a:spcAft>
                          <a:spcPts val="0"/>
                        </a:spcAft>
                        <a:buClr>
                          <a:schemeClr val="accent2"/>
                        </a:buClr>
                        <a:buSzPts val="1700"/>
                        <a:buFont typeface="Calibri"/>
                        <a:buChar char="●"/>
                      </a:pPr>
                      <a:r>
                        <a:rPr b="1" lang="en-US" sz="2000">
                          <a:solidFill>
                            <a:schemeClr val="dk2"/>
                          </a:solidFill>
                          <a:latin typeface="Calibri"/>
                          <a:ea typeface="Calibri"/>
                          <a:cs typeface="Calibri"/>
                          <a:sym typeface="Calibri"/>
                        </a:rPr>
                        <a:t>Equitable Recruitment &amp; Hiring Practices </a:t>
                      </a:r>
                      <a:endParaRPr b="1" sz="2000">
                        <a:solidFill>
                          <a:schemeClr val="dk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370850">
                <a:tc>
                  <a:txBody>
                    <a:bodyPr/>
                    <a:lstStyle/>
                    <a:p>
                      <a:pPr indent="-273304" lvl="0" marL="923544" marR="0" rtl="0" algn="l">
                        <a:lnSpc>
                          <a:spcPct val="100000"/>
                        </a:lnSpc>
                        <a:spcBef>
                          <a:spcPts val="0"/>
                        </a:spcBef>
                        <a:spcAft>
                          <a:spcPts val="0"/>
                        </a:spcAft>
                        <a:buClr>
                          <a:schemeClr val="accent2"/>
                        </a:buClr>
                        <a:buSzPts val="2000"/>
                        <a:buFont typeface="Calibri"/>
                        <a:buChar char="•"/>
                      </a:pPr>
                      <a:r>
                        <a:rPr b="1" lang="en-US" sz="2000">
                          <a:solidFill>
                            <a:schemeClr val="dk2"/>
                          </a:solidFill>
                          <a:latin typeface="Calibri"/>
                          <a:ea typeface="Calibri"/>
                          <a:cs typeface="Calibri"/>
                          <a:sym typeface="Calibri"/>
                        </a:rPr>
                        <a:t>Targeted Work Time </a:t>
                      </a:r>
                      <a:endParaRPr b="1" sz="2000">
                        <a:solidFill>
                          <a:schemeClr val="dk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370850">
                <a:tc>
                  <a:txBody>
                    <a:bodyPr/>
                    <a:lstStyle/>
                    <a:p>
                      <a:pPr indent="-273304" lvl="0" marL="923544" rtl="0" algn="l">
                        <a:spcBef>
                          <a:spcPts val="0"/>
                        </a:spcBef>
                        <a:spcAft>
                          <a:spcPts val="0"/>
                        </a:spcAft>
                        <a:buClr>
                          <a:schemeClr val="accent2"/>
                        </a:buClr>
                        <a:buSzPts val="2000"/>
                        <a:buFont typeface="Calibri"/>
                        <a:buChar char="•"/>
                      </a:pPr>
                      <a:r>
                        <a:rPr b="1" lang="en-US" sz="2000">
                          <a:solidFill>
                            <a:schemeClr val="dk2"/>
                          </a:solidFill>
                          <a:latin typeface="Calibri"/>
                          <a:ea typeface="Calibri"/>
                          <a:cs typeface="Calibri"/>
                          <a:sym typeface="Calibri"/>
                        </a:rPr>
                        <a:t>Closing Remarks </a:t>
                      </a:r>
                      <a:endParaRPr b="1" sz="2000">
                        <a:solidFill>
                          <a:schemeClr val="dk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bl>
          </a:graphicData>
        </a:graphic>
      </p:graphicFrame>
      <p:pic>
        <p:nvPicPr>
          <p:cNvPr descr="EdFuel logo is in grey and blue font. Logo says EdFuel. Talent as a catalyst for change." id="238" name="Google Shape;238;p24"/>
          <p:cNvPicPr preferRelativeResize="0"/>
          <p:nvPr/>
        </p:nvPicPr>
        <p:blipFill>
          <a:blip r:embed="rId3">
            <a:alphaModFix/>
          </a:blip>
          <a:stretch>
            <a:fillRect/>
          </a:stretch>
        </p:blipFill>
        <p:spPr>
          <a:xfrm>
            <a:off x="7327550" y="232200"/>
            <a:ext cx="1419225" cy="571500"/>
          </a:xfrm>
          <a:prstGeom prst="rect">
            <a:avLst/>
          </a:prstGeom>
          <a:noFill/>
          <a:ln>
            <a:noFill/>
          </a:ln>
        </p:spPr>
      </p:pic>
      <p:pic>
        <p:nvPicPr>
          <p:cNvPr descr="EdFuel logo is in grey and blue font. Logo says EdFuel. Talent as a catalyst for change." id="239" name="Google Shape;239;p24"/>
          <p:cNvPicPr preferRelativeResize="0"/>
          <p:nvPr/>
        </p:nvPicPr>
        <p:blipFill>
          <a:blip r:embed="rId3">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5"/>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46" name="Google Shape;246;p25"/>
          <p:cNvSpPr txBox="1"/>
          <p:nvPr>
            <p:ph idx="1" type="body"/>
          </p:nvPr>
        </p:nvSpPr>
        <p:spPr>
          <a:xfrm>
            <a:off x="457201" y="1692275"/>
            <a:ext cx="4118100" cy="4281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AutoNum type="arabicPeriod"/>
            </a:pPr>
            <a:r>
              <a:rPr lang="en-US"/>
              <a:t>What’s</a:t>
            </a:r>
            <a:r>
              <a:rPr lang="en-US"/>
              <a:t> your favorite comfort food? </a:t>
            </a:r>
            <a:endParaRPr u="sng"/>
          </a:p>
          <a:p>
            <a:pPr indent="0" lvl="0" marL="0" rtl="0" algn="l">
              <a:spcBef>
                <a:spcPts val="0"/>
              </a:spcBef>
              <a:spcAft>
                <a:spcPts val="0"/>
              </a:spcAft>
              <a:buNone/>
            </a:pPr>
            <a:r>
              <a:t/>
            </a:r>
            <a:endParaRPr u="sng"/>
          </a:p>
          <a:p>
            <a:pPr indent="-355600" lvl="0" marL="457200" rtl="0" algn="l">
              <a:spcBef>
                <a:spcPts val="0"/>
              </a:spcBef>
              <a:spcAft>
                <a:spcPts val="0"/>
              </a:spcAft>
              <a:buSzPts val="2000"/>
              <a:buAutoNum type="arabicPeriod"/>
            </a:pPr>
            <a:r>
              <a:rPr lang="en-US"/>
              <a:t>Share one practice you use for prioritization or personal organization when you have a </a:t>
            </a:r>
            <a:r>
              <a:rPr lang="en-US"/>
              <a:t>very full plate?</a:t>
            </a:r>
            <a:endParaRPr/>
          </a:p>
        </p:txBody>
      </p:sp>
      <p:pic>
        <p:nvPicPr>
          <p:cNvPr id="247" name="Google Shape;247;p25"/>
          <p:cNvPicPr preferRelativeResize="0"/>
          <p:nvPr/>
        </p:nvPicPr>
        <p:blipFill>
          <a:blip r:embed="rId3">
            <a:alphaModFix/>
          </a:blip>
          <a:stretch>
            <a:fillRect/>
          </a:stretch>
        </p:blipFill>
        <p:spPr>
          <a:xfrm>
            <a:off x="4774776" y="1343125"/>
            <a:ext cx="4263899" cy="4263899"/>
          </a:xfrm>
          <a:prstGeom prst="rect">
            <a:avLst/>
          </a:prstGeom>
          <a:noFill/>
          <a:ln>
            <a:noFill/>
          </a:ln>
        </p:spPr>
      </p:pic>
      <p:sp>
        <p:nvSpPr>
          <p:cNvPr id="248" name="Google Shape;248;p25"/>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lnSpc>
                <a:spcPct val="103030"/>
              </a:lnSpc>
              <a:spcBef>
                <a:spcPts val="0"/>
              </a:spcBef>
              <a:spcAft>
                <a:spcPts val="0"/>
              </a:spcAft>
              <a:buClr>
                <a:schemeClr val="accent2"/>
              </a:buClr>
              <a:buSzPts val="3300"/>
              <a:buFont typeface="Calibri"/>
              <a:buNone/>
            </a:pPr>
            <a:r>
              <a:rPr lang="en-US"/>
              <a:t>Community Building</a:t>
            </a:r>
            <a:endParaRPr>
              <a:latin typeface="Century Gothic"/>
              <a:ea typeface="Century Gothic"/>
              <a:cs typeface="Century Gothic"/>
              <a:sym typeface="Century Gothic"/>
            </a:endParaRPr>
          </a:p>
        </p:txBody>
      </p:sp>
      <p:pic>
        <p:nvPicPr>
          <p:cNvPr descr="EdFuel logo is in grey and blue font. Logo says EdFuel. Talent as a catalyst for change." id="249" name="Google Shape;249;p25"/>
          <p:cNvPicPr preferRelativeResize="0"/>
          <p:nvPr/>
        </p:nvPicPr>
        <p:blipFill>
          <a:blip r:embed="rId4">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txBox="1"/>
          <p:nvPr>
            <p:ph idx="12" type="sldNum"/>
          </p:nvPr>
        </p:nvSpPr>
        <p:spPr>
          <a:xfrm>
            <a:off x="8349173" y="6267453"/>
            <a:ext cx="336900" cy="456000"/>
          </a:xfrm>
          <a:prstGeom prst="rect">
            <a:avLst/>
          </a:prstGeom>
          <a:noFill/>
          <a:ln>
            <a:noFill/>
          </a:ln>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56" name="Google Shape;256;p26"/>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lnSpc>
                <a:spcPct val="103030"/>
              </a:lnSpc>
              <a:spcBef>
                <a:spcPts val="0"/>
              </a:spcBef>
              <a:spcAft>
                <a:spcPts val="0"/>
              </a:spcAft>
              <a:buClr>
                <a:schemeClr val="accent2"/>
              </a:buClr>
              <a:buSzPts val="3300"/>
              <a:buFont typeface="Calibri"/>
              <a:buNone/>
            </a:pPr>
            <a:r>
              <a:rPr lang="en-US"/>
              <a:t>Agenda</a:t>
            </a:r>
            <a:endParaRPr>
              <a:latin typeface="Century Gothic"/>
              <a:ea typeface="Century Gothic"/>
              <a:cs typeface="Century Gothic"/>
              <a:sym typeface="Century Gothic"/>
            </a:endParaRPr>
          </a:p>
        </p:txBody>
      </p:sp>
      <p:graphicFrame>
        <p:nvGraphicFramePr>
          <p:cNvPr id="257" name="Google Shape;257;p26"/>
          <p:cNvGraphicFramePr/>
          <p:nvPr/>
        </p:nvGraphicFramePr>
        <p:xfrm>
          <a:off x="0" y="1844000"/>
          <a:ext cx="3000000" cy="3000000"/>
        </p:xfrm>
        <a:graphic>
          <a:graphicData uri="http://schemas.openxmlformats.org/drawingml/2006/table">
            <a:tbl>
              <a:tblPr bandRow="1">
                <a:noFill/>
                <a:tableStyleId>{9A101DC3-3176-4D31-BC00-69C614832180}</a:tableStyleId>
              </a:tblPr>
              <a:tblGrid>
                <a:gridCol w="9144000"/>
              </a:tblGrid>
              <a:tr h="370850">
                <a:tc>
                  <a:txBody>
                    <a:bodyPr/>
                    <a:lstStyle/>
                    <a:p>
                      <a:pPr indent="-292100" lvl="0" marL="923925" marR="0" rtl="0" algn="l">
                        <a:lnSpc>
                          <a:spcPct val="100000"/>
                        </a:lnSpc>
                        <a:spcBef>
                          <a:spcPts val="0"/>
                        </a:spcBef>
                        <a:spcAft>
                          <a:spcPts val="0"/>
                        </a:spcAft>
                        <a:buClr>
                          <a:schemeClr val="accent2"/>
                        </a:buClr>
                        <a:buSzPts val="2000"/>
                        <a:buFont typeface="Calibri"/>
                        <a:buChar char="•"/>
                      </a:pPr>
                      <a:r>
                        <a:rPr b="1" lang="en-US" sz="2000">
                          <a:solidFill>
                            <a:schemeClr val="accent2"/>
                          </a:solidFill>
                          <a:latin typeface="Calibri"/>
                          <a:ea typeface="Calibri"/>
                          <a:cs typeface="Calibri"/>
                          <a:sym typeface="Calibri"/>
                        </a:rPr>
                        <a:t>Welcome, Objectives, and Agreements </a:t>
                      </a:r>
                      <a:endParaRPr sz="2000">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77812" lvl="0" marL="923925" marR="0" rtl="0" algn="l">
                        <a:lnSpc>
                          <a:spcPct val="100000"/>
                        </a:lnSpc>
                        <a:spcBef>
                          <a:spcPts val="0"/>
                        </a:spcBef>
                        <a:spcAft>
                          <a:spcPts val="0"/>
                        </a:spcAft>
                        <a:buClr>
                          <a:schemeClr val="accent2"/>
                        </a:buClr>
                        <a:buSzPts val="2000"/>
                        <a:buFont typeface="Calibri"/>
                        <a:buChar char="•"/>
                      </a:pPr>
                      <a:r>
                        <a:rPr b="1" i="0" lang="en-US" sz="2000" u="none" cap="none" strike="noStrike">
                          <a:solidFill>
                            <a:schemeClr val="accent2"/>
                          </a:solidFill>
                          <a:latin typeface="Calibri"/>
                          <a:ea typeface="Calibri"/>
                          <a:cs typeface="Calibri"/>
                          <a:sym typeface="Calibri"/>
                        </a:rPr>
                        <a:t>Co</a:t>
                      </a:r>
                      <a:r>
                        <a:rPr b="1" lang="en-US" sz="2000">
                          <a:solidFill>
                            <a:schemeClr val="accent2"/>
                          </a:solidFill>
                          <a:latin typeface="Calibri"/>
                          <a:ea typeface="Calibri"/>
                          <a:cs typeface="Calibri"/>
                          <a:sym typeface="Calibri"/>
                        </a:rPr>
                        <a:t>mmunity Building </a:t>
                      </a:r>
                      <a:endParaRPr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3F3F3"/>
                    </a:solidFill>
                  </a:tcPr>
                </a:tc>
              </a:tr>
              <a:tr h="370850">
                <a:tc>
                  <a:txBody>
                    <a:bodyPr/>
                    <a:lstStyle/>
                    <a:p>
                      <a:pPr indent="-273304" lvl="0" marL="923544" marR="0" rtl="0" algn="l">
                        <a:lnSpc>
                          <a:spcPct val="100000"/>
                        </a:lnSpc>
                        <a:spcBef>
                          <a:spcPts val="0"/>
                        </a:spcBef>
                        <a:spcAft>
                          <a:spcPts val="0"/>
                        </a:spcAft>
                        <a:buClr>
                          <a:schemeClr val="accent2"/>
                        </a:buClr>
                        <a:buSzPts val="2000"/>
                        <a:buFont typeface="Calibri"/>
                        <a:buChar char="•"/>
                      </a:pPr>
                      <a:r>
                        <a:rPr b="1" lang="en-US" sz="2000">
                          <a:solidFill>
                            <a:schemeClr val="accent2"/>
                          </a:solidFill>
                          <a:latin typeface="Calibri"/>
                          <a:ea typeface="Calibri"/>
                          <a:cs typeface="Calibri"/>
                          <a:sym typeface="Calibri"/>
                        </a:rPr>
                        <a:t>Biases in Recruitment &amp; Hiring Process</a:t>
                      </a:r>
                      <a:r>
                        <a:rPr b="1" lang="en-US" sz="2000">
                          <a:solidFill>
                            <a:schemeClr val="accent2"/>
                          </a:solidFill>
                          <a:latin typeface="Calibri"/>
                          <a:ea typeface="Calibri"/>
                          <a:cs typeface="Calibri"/>
                          <a:sym typeface="Calibri"/>
                        </a:rPr>
                        <a:t> </a:t>
                      </a:r>
                      <a:endParaRPr b="1" sz="2000">
                        <a:solidFill>
                          <a:schemeClr val="accent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370850">
                <a:tc>
                  <a:txBody>
                    <a:bodyPr/>
                    <a:lstStyle/>
                    <a:p>
                      <a:pPr indent="-254254" lvl="0" marL="923544" marR="0" rtl="0" algn="l">
                        <a:lnSpc>
                          <a:spcPct val="100000"/>
                        </a:lnSpc>
                        <a:spcBef>
                          <a:spcPts val="0"/>
                        </a:spcBef>
                        <a:spcAft>
                          <a:spcPts val="0"/>
                        </a:spcAft>
                        <a:buClr>
                          <a:schemeClr val="accent2"/>
                        </a:buClr>
                        <a:buSzPts val="1700"/>
                        <a:buFont typeface="Calibri"/>
                        <a:buChar char="●"/>
                      </a:pPr>
                      <a:r>
                        <a:rPr b="1" lang="en-US" sz="2000">
                          <a:solidFill>
                            <a:schemeClr val="dk2"/>
                          </a:solidFill>
                          <a:latin typeface="Calibri"/>
                          <a:ea typeface="Calibri"/>
                          <a:cs typeface="Calibri"/>
                          <a:sym typeface="Calibri"/>
                        </a:rPr>
                        <a:t>Equitable Recruitment &amp; Hiring Practices </a:t>
                      </a:r>
                      <a:endParaRPr b="1" sz="2000">
                        <a:solidFill>
                          <a:schemeClr val="dk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370850">
                <a:tc>
                  <a:txBody>
                    <a:bodyPr/>
                    <a:lstStyle/>
                    <a:p>
                      <a:pPr indent="-273304" lvl="0" marL="923544" marR="0" rtl="0" algn="l">
                        <a:lnSpc>
                          <a:spcPct val="100000"/>
                        </a:lnSpc>
                        <a:spcBef>
                          <a:spcPts val="0"/>
                        </a:spcBef>
                        <a:spcAft>
                          <a:spcPts val="0"/>
                        </a:spcAft>
                        <a:buClr>
                          <a:schemeClr val="accent2"/>
                        </a:buClr>
                        <a:buSzPts val="2000"/>
                        <a:buFont typeface="Calibri"/>
                        <a:buChar char="•"/>
                      </a:pPr>
                      <a:r>
                        <a:rPr b="1" lang="en-US" sz="2000">
                          <a:solidFill>
                            <a:schemeClr val="dk2"/>
                          </a:solidFill>
                          <a:latin typeface="Calibri"/>
                          <a:ea typeface="Calibri"/>
                          <a:cs typeface="Calibri"/>
                          <a:sym typeface="Calibri"/>
                        </a:rPr>
                        <a:t>Targeted Work Time </a:t>
                      </a:r>
                      <a:endParaRPr b="1" sz="2000">
                        <a:solidFill>
                          <a:schemeClr val="dk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370850">
                <a:tc>
                  <a:txBody>
                    <a:bodyPr/>
                    <a:lstStyle/>
                    <a:p>
                      <a:pPr indent="-273304" lvl="0" marL="923544" rtl="0" algn="l">
                        <a:spcBef>
                          <a:spcPts val="0"/>
                        </a:spcBef>
                        <a:spcAft>
                          <a:spcPts val="0"/>
                        </a:spcAft>
                        <a:buClr>
                          <a:schemeClr val="accent2"/>
                        </a:buClr>
                        <a:buSzPts val="2000"/>
                        <a:buFont typeface="Calibri"/>
                        <a:buChar char="•"/>
                      </a:pPr>
                      <a:r>
                        <a:rPr b="1" lang="en-US" sz="2000">
                          <a:solidFill>
                            <a:schemeClr val="dk2"/>
                          </a:solidFill>
                          <a:latin typeface="Calibri"/>
                          <a:ea typeface="Calibri"/>
                          <a:cs typeface="Calibri"/>
                          <a:sym typeface="Calibri"/>
                        </a:rPr>
                        <a:t>Closing Remarks </a:t>
                      </a:r>
                      <a:endParaRPr b="1" sz="2000">
                        <a:solidFill>
                          <a:schemeClr val="dk2"/>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bl>
          </a:graphicData>
        </a:graphic>
      </p:graphicFrame>
      <p:pic>
        <p:nvPicPr>
          <p:cNvPr descr="EdFuel logo is in grey and blue font. Logo says EdFuel. Talent as a catalyst for change." id="258" name="Google Shape;258;p26"/>
          <p:cNvPicPr preferRelativeResize="0"/>
          <p:nvPr/>
        </p:nvPicPr>
        <p:blipFill>
          <a:blip r:embed="rId3">
            <a:alphaModFix/>
          </a:blip>
          <a:stretch>
            <a:fillRect/>
          </a:stretch>
        </p:blipFill>
        <p:spPr>
          <a:xfrm>
            <a:off x="7327550" y="232200"/>
            <a:ext cx="1419225" cy="571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7"/>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65" name="Google Shape;265;p27"/>
          <p:cNvSpPr txBox="1"/>
          <p:nvPr>
            <p:ph type="title"/>
          </p:nvPr>
        </p:nvSpPr>
        <p:spPr>
          <a:xfrm>
            <a:off x="457201" y="660400"/>
            <a:ext cx="8228100" cy="9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pic>
        <p:nvPicPr>
          <p:cNvPr id="266" name="Google Shape;266;p27"/>
          <p:cNvPicPr preferRelativeResize="0"/>
          <p:nvPr/>
        </p:nvPicPr>
        <p:blipFill rotWithShape="1">
          <a:blip r:embed="rId3">
            <a:alphaModFix/>
          </a:blip>
          <a:srcRect b="31686" l="883" r="942" t="1352"/>
          <a:stretch/>
        </p:blipFill>
        <p:spPr>
          <a:xfrm>
            <a:off x="79975" y="66650"/>
            <a:ext cx="8977377" cy="3292376"/>
          </a:xfrm>
          <a:prstGeom prst="rect">
            <a:avLst/>
          </a:prstGeom>
          <a:noFill/>
          <a:ln>
            <a:noFill/>
          </a:ln>
        </p:spPr>
      </p:pic>
      <p:pic>
        <p:nvPicPr>
          <p:cNvPr id="267" name="Google Shape;267;p27"/>
          <p:cNvPicPr preferRelativeResize="0"/>
          <p:nvPr/>
        </p:nvPicPr>
        <p:blipFill rotWithShape="1">
          <a:blip r:embed="rId3">
            <a:alphaModFix/>
          </a:blip>
          <a:srcRect b="4199" l="21669" r="21782" t="70379"/>
          <a:stretch/>
        </p:blipFill>
        <p:spPr>
          <a:xfrm>
            <a:off x="514050" y="3693350"/>
            <a:ext cx="8156299" cy="1971674"/>
          </a:xfrm>
          <a:prstGeom prst="rect">
            <a:avLst/>
          </a:prstGeom>
          <a:noFill/>
          <a:ln>
            <a:noFill/>
          </a:ln>
        </p:spPr>
      </p:pic>
      <p:pic>
        <p:nvPicPr>
          <p:cNvPr descr="EdFuel logo is in grey and blue font. Logo says EdFuel. Talent as a catalyst for change." id="268" name="Google Shape;268;p27"/>
          <p:cNvPicPr preferRelativeResize="0"/>
          <p:nvPr/>
        </p:nvPicPr>
        <p:blipFill>
          <a:blip r:embed="rId4">
            <a:alphaModFix/>
          </a:blip>
          <a:stretch>
            <a:fillRect/>
          </a:stretch>
        </p:blipFill>
        <p:spPr>
          <a:xfrm>
            <a:off x="7210650" y="107125"/>
            <a:ext cx="1548550" cy="623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8"/>
          <p:cNvSpPr txBox="1"/>
          <p:nvPr>
            <p:ph idx="12" type="sldNum"/>
          </p:nvPr>
        </p:nvSpPr>
        <p:spPr>
          <a:xfrm>
            <a:off x="8349173" y="6267453"/>
            <a:ext cx="336900" cy="456000"/>
          </a:xfrm>
          <a:prstGeom prst="rect">
            <a:avLst/>
          </a:prstGeom>
        </p:spPr>
        <p:txBody>
          <a:bodyPr anchorCtr="1"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75" name="Google Shape;275;p28"/>
          <p:cNvSpPr txBox="1"/>
          <p:nvPr/>
        </p:nvSpPr>
        <p:spPr>
          <a:xfrm>
            <a:off x="537875" y="1445350"/>
            <a:ext cx="8003700" cy="2504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359AE2"/>
              </a:buClr>
              <a:buSzPts val="2000"/>
              <a:buFont typeface="Arial"/>
              <a:buNone/>
            </a:pPr>
            <a:r>
              <a:rPr b="1" i="0" lang="en-US" sz="1800" u="none" cap="none" strike="noStrike">
                <a:solidFill>
                  <a:schemeClr val="dk1"/>
                </a:solidFill>
                <a:latin typeface="Calibri"/>
                <a:ea typeface="Calibri"/>
                <a:cs typeface="Calibri"/>
                <a:sym typeface="Calibri"/>
              </a:rPr>
              <a:t>I </a:t>
            </a:r>
            <a:r>
              <a:rPr b="1" lang="en-US" sz="1800">
                <a:solidFill>
                  <a:schemeClr val="dk1"/>
                </a:solidFill>
                <a:latin typeface="Calibri"/>
                <a:ea typeface="Calibri"/>
                <a:cs typeface="Calibri"/>
                <a:sym typeface="Calibri"/>
              </a:rPr>
              <a:t>Have a </a:t>
            </a:r>
            <a:r>
              <a:rPr b="1" lang="en-US" sz="1800" u="sng">
                <a:solidFill>
                  <a:schemeClr val="dk1"/>
                </a:solidFill>
                <a:latin typeface="Calibri"/>
                <a:ea typeface="Calibri"/>
                <a:cs typeface="Calibri"/>
                <a:sym typeface="Calibri"/>
              </a:rPr>
              <a:t>Favorable</a:t>
            </a:r>
            <a:r>
              <a:rPr b="1" lang="en-US" sz="1800">
                <a:solidFill>
                  <a:schemeClr val="dk1"/>
                </a:solidFill>
                <a:latin typeface="Calibri"/>
                <a:ea typeface="Calibri"/>
                <a:cs typeface="Calibri"/>
                <a:sym typeface="Calibri"/>
              </a:rPr>
              <a:t> Bias For Candidates Who</a:t>
            </a:r>
            <a:r>
              <a:rPr b="1" i="0" lang="en-US" sz="1800" u="none" cap="none" strike="noStrike">
                <a:solidFill>
                  <a:schemeClr val="dk1"/>
                </a:solidFill>
                <a:latin typeface="Calibri"/>
                <a:ea typeface="Calibri"/>
                <a:cs typeface="Calibri"/>
                <a:sym typeface="Calibri"/>
              </a:rPr>
              <a:t>...</a:t>
            </a:r>
            <a:endParaRPr i="0" sz="1800" u="none" cap="none" strike="noStrike">
              <a:solidFill>
                <a:schemeClr val="dk1"/>
              </a:solidFill>
              <a:latin typeface="Calibri"/>
              <a:ea typeface="Calibri"/>
              <a:cs typeface="Calibri"/>
              <a:sym typeface="Calibri"/>
            </a:endParaRPr>
          </a:p>
          <a:p>
            <a:pPr indent="-287337" lvl="0" marL="573087" marR="0" rtl="0" algn="l">
              <a:lnSpc>
                <a:spcPct val="100000"/>
              </a:lnSpc>
              <a:spcBef>
                <a:spcPts val="1000"/>
              </a:spcBef>
              <a:spcAft>
                <a:spcPts val="0"/>
              </a:spcAft>
              <a:buClr>
                <a:schemeClr val="accent3"/>
              </a:buClr>
              <a:buSzPts val="1800"/>
              <a:buFont typeface="Calibri"/>
              <a:buChar char="✔"/>
            </a:pPr>
            <a:r>
              <a:rPr i="0" lang="en-US" sz="1800" u="none" cap="none" strike="noStrike">
                <a:solidFill>
                  <a:srgbClr val="0E2142"/>
                </a:solidFill>
                <a:latin typeface="Calibri"/>
                <a:ea typeface="Calibri"/>
                <a:cs typeface="Calibri"/>
                <a:sym typeface="Calibri"/>
              </a:rPr>
              <a:t>Have perfectly formatted resumes and strong written communication</a:t>
            </a:r>
            <a:endParaRPr sz="1800">
              <a:latin typeface="Calibri"/>
              <a:ea typeface="Calibri"/>
              <a:cs typeface="Calibri"/>
              <a:sym typeface="Calibri"/>
            </a:endParaRPr>
          </a:p>
          <a:p>
            <a:pPr indent="-287337" lvl="0" marL="573087" marR="0" rtl="0" algn="l">
              <a:lnSpc>
                <a:spcPct val="100000"/>
              </a:lnSpc>
              <a:spcBef>
                <a:spcPts val="1000"/>
              </a:spcBef>
              <a:spcAft>
                <a:spcPts val="0"/>
              </a:spcAft>
              <a:buClr>
                <a:schemeClr val="accent3"/>
              </a:buClr>
              <a:buSzPts val="1800"/>
              <a:buFont typeface="Calibri"/>
              <a:buChar char="✔"/>
            </a:pPr>
            <a:r>
              <a:rPr i="0" lang="en-US" sz="1800" u="none" cap="none" strike="noStrike">
                <a:solidFill>
                  <a:srgbClr val="0E2142"/>
                </a:solidFill>
                <a:latin typeface="Calibri"/>
                <a:ea typeface="Calibri"/>
                <a:cs typeface="Calibri"/>
                <a:sym typeface="Calibri"/>
              </a:rPr>
              <a:t>Took a traditional path to education </a:t>
            </a:r>
            <a:endParaRPr sz="1800">
              <a:latin typeface="Calibri"/>
              <a:ea typeface="Calibri"/>
              <a:cs typeface="Calibri"/>
              <a:sym typeface="Calibri"/>
            </a:endParaRPr>
          </a:p>
          <a:p>
            <a:pPr indent="-287337" lvl="0" marL="573087" marR="0" rtl="0" algn="l">
              <a:lnSpc>
                <a:spcPct val="100000"/>
              </a:lnSpc>
              <a:spcBef>
                <a:spcPts val="1000"/>
              </a:spcBef>
              <a:spcAft>
                <a:spcPts val="0"/>
              </a:spcAft>
              <a:buClr>
                <a:schemeClr val="accent3"/>
              </a:buClr>
              <a:buSzPts val="1800"/>
              <a:buFont typeface="Calibri"/>
              <a:buChar char="✔"/>
            </a:pPr>
            <a:r>
              <a:rPr i="0" lang="en-US" sz="1800" u="none" cap="none" strike="noStrike">
                <a:solidFill>
                  <a:srgbClr val="0E2142"/>
                </a:solidFill>
                <a:latin typeface="Calibri"/>
                <a:ea typeface="Calibri"/>
                <a:cs typeface="Calibri"/>
                <a:sym typeface="Calibri"/>
              </a:rPr>
              <a:t>Have systems and data experience like I do (e.g. Salesforce)</a:t>
            </a:r>
            <a:endParaRPr sz="1800">
              <a:latin typeface="Calibri"/>
              <a:ea typeface="Calibri"/>
              <a:cs typeface="Calibri"/>
              <a:sym typeface="Calibri"/>
            </a:endParaRPr>
          </a:p>
          <a:p>
            <a:pPr indent="-287337" lvl="0" marL="573087" marR="0" rtl="0" algn="l">
              <a:lnSpc>
                <a:spcPct val="100000"/>
              </a:lnSpc>
              <a:spcBef>
                <a:spcPts val="1000"/>
              </a:spcBef>
              <a:spcAft>
                <a:spcPts val="1000"/>
              </a:spcAft>
              <a:buClr>
                <a:schemeClr val="accent3"/>
              </a:buClr>
              <a:buSzPts val="1800"/>
              <a:buFont typeface="Calibri"/>
              <a:buChar char="✔"/>
            </a:pPr>
            <a:r>
              <a:rPr i="0" lang="en-US" sz="1800" u="none" cap="none" strike="noStrike">
                <a:solidFill>
                  <a:srgbClr val="0E2142"/>
                </a:solidFill>
                <a:latin typeface="Calibri"/>
                <a:ea typeface="Calibri"/>
                <a:cs typeface="Calibri"/>
                <a:sym typeface="Calibri"/>
              </a:rPr>
              <a:t>Ha</a:t>
            </a:r>
            <a:r>
              <a:rPr lang="en-US" sz="1800">
                <a:solidFill>
                  <a:srgbClr val="0E2142"/>
                </a:solidFill>
                <a:latin typeface="Calibri"/>
                <a:ea typeface="Calibri"/>
                <a:cs typeface="Calibri"/>
                <a:sym typeface="Calibri"/>
              </a:rPr>
              <a:t>ve</a:t>
            </a:r>
            <a:r>
              <a:rPr i="0" lang="en-US" sz="1800" u="none" cap="none" strike="noStrike">
                <a:solidFill>
                  <a:srgbClr val="0E2142"/>
                </a:solidFill>
                <a:latin typeface="Calibri"/>
                <a:ea typeface="Calibri"/>
                <a:cs typeface="Calibri"/>
                <a:sym typeface="Calibri"/>
              </a:rPr>
              <a:t> ties to student and community groups that I have been involved with</a:t>
            </a:r>
            <a:endParaRPr i="0" sz="1800" u="none" cap="none" strike="noStrike">
              <a:solidFill>
                <a:srgbClr val="0E2142"/>
              </a:solidFill>
              <a:latin typeface="Calibri"/>
              <a:ea typeface="Calibri"/>
              <a:cs typeface="Calibri"/>
              <a:sym typeface="Calibri"/>
            </a:endParaRPr>
          </a:p>
        </p:txBody>
      </p:sp>
      <p:sp>
        <p:nvSpPr>
          <p:cNvPr id="276" name="Google Shape;276;p28"/>
          <p:cNvSpPr txBox="1"/>
          <p:nvPr/>
        </p:nvSpPr>
        <p:spPr>
          <a:xfrm>
            <a:off x="534000" y="4037225"/>
            <a:ext cx="8228100" cy="2504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1800">
                <a:solidFill>
                  <a:schemeClr val="dk1"/>
                </a:solidFill>
                <a:latin typeface="Calibri"/>
                <a:ea typeface="Calibri"/>
                <a:cs typeface="Calibri"/>
                <a:sym typeface="Calibri"/>
              </a:rPr>
              <a:t>I Have an </a:t>
            </a:r>
            <a:r>
              <a:rPr b="1" lang="en-US" sz="1800" u="sng">
                <a:solidFill>
                  <a:schemeClr val="dk1"/>
                </a:solidFill>
                <a:latin typeface="Calibri"/>
                <a:ea typeface="Calibri"/>
                <a:cs typeface="Calibri"/>
                <a:sym typeface="Calibri"/>
              </a:rPr>
              <a:t>Unfavorable</a:t>
            </a:r>
            <a:r>
              <a:rPr b="1" lang="en-US" sz="1800">
                <a:solidFill>
                  <a:schemeClr val="dk1"/>
                </a:solidFill>
                <a:latin typeface="Calibri"/>
                <a:ea typeface="Calibri"/>
                <a:cs typeface="Calibri"/>
                <a:sym typeface="Calibri"/>
              </a:rPr>
              <a:t> Bias For Candidates Who...</a:t>
            </a:r>
            <a:endParaRPr b="1" sz="1800">
              <a:solidFill>
                <a:srgbClr val="0E2142"/>
              </a:solidFill>
              <a:latin typeface="Calibri"/>
              <a:ea typeface="Calibri"/>
              <a:cs typeface="Calibri"/>
              <a:sym typeface="Calibri"/>
            </a:endParaRPr>
          </a:p>
          <a:p>
            <a:pPr indent="-287337" lvl="0" marL="573087" marR="0" rtl="0" algn="l">
              <a:lnSpc>
                <a:spcPct val="100000"/>
              </a:lnSpc>
              <a:spcBef>
                <a:spcPts val="1000"/>
              </a:spcBef>
              <a:spcAft>
                <a:spcPts val="0"/>
              </a:spcAft>
              <a:buClr>
                <a:srgbClr val="FF0000"/>
              </a:buClr>
              <a:buSzPts val="1800"/>
              <a:buFont typeface="Calibri"/>
              <a:buChar char="❌"/>
            </a:pPr>
            <a:r>
              <a:rPr i="0" lang="en-US" sz="1800" u="none" cap="none" strike="noStrike">
                <a:solidFill>
                  <a:srgbClr val="0E2142"/>
                </a:solidFill>
                <a:latin typeface="Calibri"/>
                <a:ea typeface="Calibri"/>
                <a:cs typeface="Calibri"/>
                <a:sym typeface="Calibri"/>
              </a:rPr>
              <a:t>Spell my name wrong in emails</a:t>
            </a:r>
            <a:endParaRPr sz="1800">
              <a:latin typeface="Calibri"/>
              <a:ea typeface="Calibri"/>
              <a:cs typeface="Calibri"/>
              <a:sym typeface="Calibri"/>
            </a:endParaRPr>
          </a:p>
          <a:p>
            <a:pPr indent="-287337" lvl="0" marL="573087" marR="0" rtl="0" algn="l">
              <a:lnSpc>
                <a:spcPct val="100000"/>
              </a:lnSpc>
              <a:spcBef>
                <a:spcPts val="1000"/>
              </a:spcBef>
              <a:spcAft>
                <a:spcPts val="0"/>
              </a:spcAft>
              <a:buClr>
                <a:srgbClr val="FF0000"/>
              </a:buClr>
              <a:buSzPts val="1800"/>
              <a:buFont typeface="Calibri"/>
              <a:buChar char="❌"/>
            </a:pPr>
            <a:r>
              <a:rPr i="0" lang="en-US" sz="1800" u="none" cap="none" strike="noStrike">
                <a:solidFill>
                  <a:srgbClr val="0E2142"/>
                </a:solidFill>
                <a:latin typeface="Calibri"/>
                <a:ea typeface="Calibri"/>
                <a:cs typeface="Calibri"/>
                <a:sym typeface="Calibri"/>
              </a:rPr>
              <a:t>Speak negatively about their current/previous employer</a:t>
            </a:r>
            <a:endParaRPr sz="1800">
              <a:latin typeface="Calibri"/>
              <a:ea typeface="Calibri"/>
              <a:cs typeface="Calibri"/>
              <a:sym typeface="Calibri"/>
            </a:endParaRPr>
          </a:p>
          <a:p>
            <a:pPr indent="-287337" lvl="0" marL="573087" marR="0" rtl="0" algn="l">
              <a:lnSpc>
                <a:spcPct val="100000"/>
              </a:lnSpc>
              <a:spcBef>
                <a:spcPts val="1000"/>
              </a:spcBef>
              <a:spcAft>
                <a:spcPts val="0"/>
              </a:spcAft>
              <a:buClr>
                <a:srgbClr val="FF0000"/>
              </a:buClr>
              <a:buSzPts val="1800"/>
              <a:buFont typeface="Calibri"/>
              <a:buChar char="❌"/>
            </a:pPr>
            <a:r>
              <a:rPr i="0" lang="en-US" sz="1800" u="none" cap="none" strike="noStrike">
                <a:solidFill>
                  <a:srgbClr val="0E2142"/>
                </a:solidFill>
                <a:latin typeface="Calibri"/>
                <a:ea typeface="Calibri"/>
                <a:cs typeface="Calibri"/>
                <a:sym typeface="Calibri"/>
              </a:rPr>
              <a:t>Can’t effectively articulate their passion for education and/or interest in my organization specifically</a:t>
            </a:r>
            <a:endParaRPr sz="1800">
              <a:latin typeface="Calibri"/>
              <a:ea typeface="Calibri"/>
              <a:cs typeface="Calibri"/>
              <a:sym typeface="Calibri"/>
            </a:endParaRPr>
          </a:p>
          <a:p>
            <a:pPr indent="-338137" lvl="0" marL="573087" marR="0" rtl="0" algn="l">
              <a:lnSpc>
                <a:spcPct val="100000"/>
              </a:lnSpc>
              <a:spcBef>
                <a:spcPts val="1000"/>
              </a:spcBef>
              <a:spcAft>
                <a:spcPts val="0"/>
              </a:spcAft>
              <a:buClr>
                <a:srgbClr val="359AE2"/>
              </a:buClr>
              <a:buSzPts val="1800"/>
              <a:buFont typeface="Arial"/>
              <a:buNone/>
            </a:pPr>
            <a:r>
              <a:t/>
            </a:r>
            <a:endParaRPr i="0" sz="1800" u="none" cap="none" strike="noStrike">
              <a:solidFill>
                <a:srgbClr val="0E2142"/>
              </a:solidFill>
              <a:latin typeface="Calibri"/>
              <a:ea typeface="Calibri"/>
              <a:cs typeface="Calibri"/>
              <a:sym typeface="Calibri"/>
            </a:endParaRPr>
          </a:p>
          <a:p>
            <a:pPr indent="-439737" lvl="0" marL="573087" marR="0" rtl="0" algn="l">
              <a:lnSpc>
                <a:spcPct val="100000"/>
              </a:lnSpc>
              <a:spcBef>
                <a:spcPts val="1000"/>
              </a:spcBef>
              <a:spcAft>
                <a:spcPts val="0"/>
              </a:spcAft>
              <a:buClr>
                <a:srgbClr val="359AE2"/>
              </a:buClr>
              <a:buSzPts val="200"/>
              <a:buFont typeface="Noto Sans Symbols"/>
              <a:buNone/>
            </a:pPr>
            <a:r>
              <a:t/>
            </a:r>
            <a:endParaRPr i="0" sz="1800" u="none" cap="none" strike="noStrike">
              <a:solidFill>
                <a:srgbClr val="0E2142"/>
              </a:solidFill>
              <a:latin typeface="Calibri"/>
              <a:ea typeface="Calibri"/>
              <a:cs typeface="Calibri"/>
              <a:sym typeface="Calibri"/>
            </a:endParaRPr>
          </a:p>
          <a:p>
            <a:pPr indent="0" lvl="0" marL="120650" marR="0" rtl="0" algn="l">
              <a:lnSpc>
                <a:spcPct val="100000"/>
              </a:lnSpc>
              <a:spcBef>
                <a:spcPts val="1000"/>
              </a:spcBef>
              <a:spcAft>
                <a:spcPts val="0"/>
              </a:spcAft>
              <a:buClr>
                <a:srgbClr val="359AE2"/>
              </a:buClr>
              <a:buSzPts val="2000"/>
              <a:buFont typeface="Arial"/>
              <a:buNone/>
            </a:pPr>
            <a:r>
              <a:t/>
            </a:r>
            <a:endParaRPr i="0" sz="1800" u="none" cap="none" strike="noStrike">
              <a:solidFill>
                <a:srgbClr val="0E2142"/>
              </a:solidFill>
              <a:latin typeface="Calibri"/>
              <a:ea typeface="Calibri"/>
              <a:cs typeface="Calibri"/>
              <a:sym typeface="Calibri"/>
            </a:endParaRPr>
          </a:p>
          <a:p>
            <a:pPr indent="-330200" lvl="0" marL="457200" marR="0" rtl="0" algn="l">
              <a:lnSpc>
                <a:spcPct val="100000"/>
              </a:lnSpc>
              <a:spcBef>
                <a:spcPts val="2933"/>
              </a:spcBef>
              <a:spcAft>
                <a:spcPts val="0"/>
              </a:spcAft>
              <a:buClr>
                <a:srgbClr val="359AE2"/>
              </a:buClr>
              <a:buSzPts val="2000"/>
              <a:buFont typeface="Noto Sans Symbols"/>
              <a:buNone/>
            </a:pPr>
            <a:r>
              <a:t/>
            </a:r>
            <a:endParaRPr i="0" sz="1800" u="none" cap="none" strike="noStrike">
              <a:solidFill>
                <a:srgbClr val="0E2142"/>
              </a:solidFill>
              <a:latin typeface="Calibri"/>
              <a:ea typeface="Calibri"/>
              <a:cs typeface="Calibri"/>
              <a:sym typeface="Calibri"/>
            </a:endParaRPr>
          </a:p>
          <a:p>
            <a:pPr indent="-330200" lvl="0" marL="457200" marR="0" rtl="0" algn="l">
              <a:lnSpc>
                <a:spcPct val="100000"/>
              </a:lnSpc>
              <a:spcBef>
                <a:spcPts val="2933"/>
              </a:spcBef>
              <a:spcAft>
                <a:spcPts val="1000"/>
              </a:spcAft>
              <a:buClr>
                <a:srgbClr val="359AE2"/>
              </a:buClr>
              <a:buSzPts val="2000"/>
              <a:buFont typeface="Noto Sans Symbols"/>
              <a:buNone/>
            </a:pPr>
            <a:r>
              <a:t/>
            </a:r>
            <a:endParaRPr i="0" sz="1800" u="none" cap="none" strike="noStrike">
              <a:solidFill>
                <a:srgbClr val="0E2142"/>
              </a:solidFill>
              <a:latin typeface="Calibri"/>
              <a:ea typeface="Calibri"/>
              <a:cs typeface="Calibri"/>
              <a:sym typeface="Calibri"/>
            </a:endParaRPr>
          </a:p>
        </p:txBody>
      </p:sp>
      <p:sp>
        <p:nvSpPr>
          <p:cNvPr id="277" name="Google Shape;277;p28"/>
          <p:cNvSpPr txBox="1"/>
          <p:nvPr>
            <p:ph type="title"/>
          </p:nvPr>
        </p:nvSpPr>
        <p:spPr>
          <a:xfrm>
            <a:off x="457201" y="660400"/>
            <a:ext cx="8228100" cy="946200"/>
          </a:xfrm>
          <a:prstGeom prst="rect">
            <a:avLst/>
          </a:prstGeom>
          <a:noFill/>
          <a:ln>
            <a:noFill/>
          </a:ln>
        </p:spPr>
        <p:txBody>
          <a:bodyPr anchorCtr="0" anchor="ctr" bIns="45700" lIns="0" spcFirstLastPara="1" rIns="0" wrap="square" tIns="0">
            <a:noAutofit/>
          </a:bodyPr>
          <a:lstStyle/>
          <a:p>
            <a:pPr indent="0" lvl="0" marL="0" rtl="0" algn="l">
              <a:lnSpc>
                <a:spcPct val="103030"/>
              </a:lnSpc>
              <a:spcBef>
                <a:spcPts val="0"/>
              </a:spcBef>
              <a:spcAft>
                <a:spcPts val="0"/>
              </a:spcAft>
              <a:buClr>
                <a:schemeClr val="accent2"/>
              </a:buClr>
              <a:buSzPts val="3300"/>
              <a:buFont typeface="Calibri"/>
              <a:buNone/>
            </a:pPr>
            <a:r>
              <a:rPr lang="en-US"/>
              <a:t>Some of My Recruitment Biases</a:t>
            </a:r>
            <a:endParaRPr>
              <a:latin typeface="Century Gothic"/>
              <a:ea typeface="Century Gothic"/>
              <a:cs typeface="Century Gothic"/>
              <a:sym typeface="Century Gothic"/>
            </a:endParaRPr>
          </a:p>
        </p:txBody>
      </p:sp>
      <p:pic>
        <p:nvPicPr>
          <p:cNvPr descr="EdFuel logo is in grey and blue font. Logo says EdFuel. Talent as a catalyst for change." id="278" name="Google Shape;278;p28"/>
          <p:cNvPicPr preferRelativeResize="0"/>
          <p:nvPr/>
        </p:nvPicPr>
        <p:blipFill>
          <a:blip r:embed="rId3">
            <a:alphaModFix/>
          </a:blip>
          <a:stretch>
            <a:fillRect/>
          </a:stretch>
        </p:blipFill>
        <p:spPr>
          <a:xfrm>
            <a:off x="7327550" y="232200"/>
            <a:ext cx="1419225" cy="571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dFuel Theme">
  <a:themeElements>
    <a:clrScheme name="EdFuel">
      <a:dk1>
        <a:srgbClr val="000000"/>
      </a:dk1>
      <a:lt1>
        <a:srgbClr val="FFFFFF"/>
      </a:lt1>
      <a:dk2>
        <a:srgbClr val="0E2142"/>
      </a:dk2>
      <a:lt2>
        <a:srgbClr val="FFFFFF"/>
      </a:lt2>
      <a:accent1>
        <a:srgbClr val="0E2142"/>
      </a:accent1>
      <a:accent2>
        <a:srgbClr val="359AE2"/>
      </a:accent2>
      <a:accent3>
        <a:srgbClr val="66BA48"/>
      </a:accent3>
      <a:accent4>
        <a:srgbClr val="000000"/>
      </a:accent4>
      <a:accent5>
        <a:srgbClr val="2E6FB6"/>
      </a:accent5>
      <a:accent6>
        <a:srgbClr val="34164A"/>
      </a:accent6>
      <a:hlink>
        <a:srgbClr val="0E2142"/>
      </a:hlink>
      <a:folHlink>
        <a:srgbClr val="5879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